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3.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5.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notesSlides/notesSlide6.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73" r:id="rId5"/>
    <p:sldMasterId id="2147483681" r:id="rId6"/>
    <p:sldMasterId id="2147483665" r:id="rId7"/>
  </p:sldMasterIdLst>
  <p:notesMasterIdLst>
    <p:notesMasterId r:id="rId36"/>
  </p:notesMasterIdLst>
  <p:sldIdLst>
    <p:sldId id="637" r:id="rId8"/>
    <p:sldId id="646" r:id="rId9"/>
    <p:sldId id="656" r:id="rId10"/>
    <p:sldId id="660" r:id="rId11"/>
    <p:sldId id="662" r:id="rId12"/>
    <p:sldId id="583" r:id="rId13"/>
    <p:sldId id="688" r:id="rId14"/>
    <p:sldId id="664" r:id="rId15"/>
    <p:sldId id="693" r:id="rId16"/>
    <p:sldId id="690" r:id="rId17"/>
    <p:sldId id="692" r:id="rId18"/>
    <p:sldId id="691" r:id="rId19"/>
    <p:sldId id="654" r:id="rId20"/>
    <p:sldId id="669" r:id="rId21"/>
    <p:sldId id="670" r:id="rId22"/>
    <p:sldId id="671" r:id="rId23"/>
    <p:sldId id="672" r:id="rId24"/>
    <p:sldId id="677" r:id="rId25"/>
    <p:sldId id="673" r:id="rId26"/>
    <p:sldId id="674" r:id="rId27"/>
    <p:sldId id="675" r:id="rId28"/>
    <p:sldId id="676" r:id="rId29"/>
    <p:sldId id="678" r:id="rId30"/>
    <p:sldId id="687" r:id="rId31"/>
    <p:sldId id="684" r:id="rId32"/>
    <p:sldId id="681" r:id="rId33"/>
    <p:sldId id="683" r:id="rId34"/>
    <p:sldId id="680" r:id="rId35"/>
  </p:sldIdLst>
  <p:sldSz cx="12192000" cy="6858000"/>
  <p:notesSz cx="6888163" cy="1002188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F5DF88B-711E-2408-D6F8-5306E135DEF7}" name="Colette SCHRODI" initials="CS" userId="S::cschrodi@esf.org::5a68a768-91db-48d5-bd20-089a2b6a7fa1" providerId="AD"/>
  <p188:author id="{789DBBAA-61F7-8538-0876-6DD0520FA7BE}" name="Marie Escalier" initials="ME" userId="S::mescalier@esf.org::6565e07a-64b3-4785-8f85-ac131f67b38c" providerId="AD"/>
  <p188:author id="{CD9979FF-CDDC-0856-7C89-448DB94765C4}" name="Charlotte Druwe" initials="CD" userId="S::cdruwe@esf.org::62de1234-e4ba-4d4d-a33d-c48e27a357c6"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0F0F55"/>
    <a:srgbClr val="00B8F2"/>
    <a:srgbClr val="D9D9D9"/>
    <a:srgbClr val="FFFFFF"/>
    <a:srgbClr val="000000"/>
    <a:srgbClr val="EEF2FF"/>
    <a:srgbClr val="4FD5FF"/>
    <a:srgbClr val="99CCFF"/>
    <a:srgbClr val="0D29F9"/>
    <a:srgbClr val="97E6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9ED7420-07E9-48DD-AC4F-6AA5024092EF}" v="272" dt="2024-06-03T10:55:37.767"/>
    <p1510:client id="{910D12AA-D107-4DE3-ABBC-E8BD49025584}" v="1" dt="2024-06-04T13:09:23.106"/>
    <p1510:client id="{A2C525B6-BFB5-4A71-A927-798C80F5B6C3}" v="382" dt="2024-06-03T12:01:27.985"/>
    <p1510:client id="{CB47019F-E857-6340-38A7-6AA44837FB4B}" v="391" dt="2024-06-03T10:28:34.275"/>
    <p1510:client id="{E7CEEE67-45CA-BACB-F446-33C2DCC8721A}" v="63" dt="2024-06-04T12:37:08.138"/>
    <p1510:client id="{FFC2D61C-BA4F-25BD-D070-C626A3A501F1}" v="173" dt="2024-06-03T11:15:41.946"/>
  </p1510:revLst>
</p1510:revInfo>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59" d="100"/>
          <a:sy n="59" d="100"/>
        </p:scale>
        <p:origin x="940" y="5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theme" Target="theme/theme1.xml"/><Relationship Id="rId21" Type="http://schemas.openxmlformats.org/officeDocument/2006/relationships/slide" Target="slides/slide14.xml"/><Relationship Id="rId34" Type="http://schemas.openxmlformats.org/officeDocument/2006/relationships/slide" Target="slides/slide27.xml"/><Relationship Id="rId42" Type="http://schemas.microsoft.com/office/2018/10/relationships/authors" Target="authors.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41"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notesMaster" Target="notesMasters/notesMaster1.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8" Type="http://schemas.openxmlformats.org/officeDocument/2006/relationships/slide" Target="slides/slide1.xml"/><Relationship Id="rId3" Type="http://schemas.openxmlformats.org/officeDocument/2006/relationships/customXml" Target="../customXml/item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66CA63D-32D0-4DF1-BAEC-9E4376248FA4}" type="doc">
      <dgm:prSet loTypeId="urn:microsoft.com/office/officeart/2005/8/layout/hChevron3" loCatId="process" qsTypeId="urn:microsoft.com/office/officeart/2005/8/quickstyle/simple1" qsCatId="simple" csTypeId="urn:microsoft.com/office/officeart/2005/8/colors/accent1_2" csCatId="accent1" phldr="1"/>
      <dgm:spPr/>
    </dgm:pt>
    <dgm:pt modelId="{58BC488C-6705-4280-98B0-A91F2A434128}">
      <dgm:prSet phldrT="[Text]" custT="1"/>
      <dgm:spPr>
        <a:solidFill>
          <a:srgbClr val="0F0F55"/>
        </a:solidFill>
      </dgm:spPr>
      <dgm:t>
        <a:bodyPr/>
        <a:lstStyle/>
        <a:p>
          <a:r>
            <a:rPr lang="en-GB" sz="1500" b="1">
              <a:latin typeface="Poppins" panose="00000500000000000000" pitchFamily="2" charset="0"/>
              <a:cs typeface="Poppins" panose="00000500000000000000" pitchFamily="2" charset="0"/>
            </a:rPr>
            <a:t>Teaming Projects</a:t>
          </a:r>
        </a:p>
      </dgm:t>
    </dgm:pt>
    <dgm:pt modelId="{F26C2DC6-1835-4D2E-8F67-319F8AEB13BF}" type="parTrans" cxnId="{70B118BC-C12E-4B0A-BADA-B3051BA76EF9}">
      <dgm:prSet/>
      <dgm:spPr/>
      <dgm:t>
        <a:bodyPr/>
        <a:lstStyle/>
        <a:p>
          <a:endParaRPr lang="en-GB" sz="1600" b="1"/>
        </a:p>
      </dgm:t>
    </dgm:pt>
    <dgm:pt modelId="{B92F74FD-9715-4F2B-BE37-F771D1747D89}" type="sibTrans" cxnId="{70B118BC-C12E-4B0A-BADA-B3051BA76EF9}">
      <dgm:prSet/>
      <dgm:spPr/>
      <dgm:t>
        <a:bodyPr/>
        <a:lstStyle/>
        <a:p>
          <a:endParaRPr lang="en-GB" sz="1600" b="1"/>
        </a:p>
      </dgm:t>
    </dgm:pt>
    <dgm:pt modelId="{0822D133-0D9E-4F90-98AC-21A603C26172}">
      <dgm:prSet phldrT="[Text]" custT="1"/>
      <dgm:spPr>
        <a:solidFill>
          <a:schemeClr val="bg1">
            <a:lumMod val="85000"/>
          </a:schemeClr>
        </a:solidFill>
      </dgm:spPr>
      <dgm:t>
        <a:bodyPr/>
        <a:lstStyle/>
        <a:p>
          <a:r>
            <a:rPr lang="en-GB" sz="1500" b="1">
              <a:latin typeface="Poppins" panose="00000500000000000000" pitchFamily="2" charset="0"/>
              <a:cs typeface="Poppins" panose="00000500000000000000" pitchFamily="2" charset="0"/>
            </a:rPr>
            <a:t>Institutional Pilot Projects</a:t>
          </a:r>
        </a:p>
      </dgm:t>
    </dgm:pt>
    <dgm:pt modelId="{80CBFC40-921B-449F-9A99-F1ADB4AE13A8}" type="parTrans" cxnId="{C4A16006-C78A-47B1-BC30-6FFC6DB7562D}">
      <dgm:prSet/>
      <dgm:spPr/>
      <dgm:t>
        <a:bodyPr/>
        <a:lstStyle/>
        <a:p>
          <a:endParaRPr lang="en-GB" sz="1600" b="1"/>
        </a:p>
      </dgm:t>
    </dgm:pt>
    <dgm:pt modelId="{E3065D12-59F2-413A-9669-D59DBEB0CB22}" type="sibTrans" cxnId="{C4A16006-C78A-47B1-BC30-6FFC6DB7562D}">
      <dgm:prSet/>
      <dgm:spPr/>
      <dgm:t>
        <a:bodyPr/>
        <a:lstStyle/>
        <a:p>
          <a:endParaRPr lang="en-GB" sz="1600" b="1"/>
        </a:p>
      </dgm:t>
    </dgm:pt>
    <dgm:pt modelId="{E66660C7-0AD1-4EC9-83EC-10662BE32B94}">
      <dgm:prSet phldrT="[Text]" custT="1"/>
      <dgm:spPr>
        <a:solidFill>
          <a:schemeClr val="bg1">
            <a:lumMod val="85000"/>
          </a:schemeClr>
        </a:solidFill>
      </dgm:spPr>
      <dgm:t>
        <a:bodyPr/>
        <a:lstStyle/>
        <a:p>
          <a:r>
            <a:rPr lang="en-GB" sz="1500" b="1">
              <a:latin typeface="Poppins" panose="00000500000000000000" pitchFamily="2" charset="0"/>
              <a:cs typeface="Poppins" panose="00000500000000000000" pitchFamily="2" charset="0"/>
            </a:rPr>
            <a:t>Institutional Change Projects</a:t>
          </a:r>
        </a:p>
      </dgm:t>
    </dgm:pt>
    <dgm:pt modelId="{7E0BD505-A88F-4BE6-B7EE-2E975905D1B5}" type="parTrans" cxnId="{458E5F83-EE20-4E8E-8907-EBA94F362BC4}">
      <dgm:prSet/>
      <dgm:spPr/>
      <dgm:t>
        <a:bodyPr/>
        <a:lstStyle/>
        <a:p>
          <a:endParaRPr lang="en-GB" sz="1600" b="1"/>
        </a:p>
      </dgm:t>
    </dgm:pt>
    <dgm:pt modelId="{2106C377-9275-4145-A75B-1F801348FD1D}" type="sibTrans" cxnId="{458E5F83-EE20-4E8E-8907-EBA94F362BC4}">
      <dgm:prSet/>
      <dgm:spPr/>
      <dgm:t>
        <a:bodyPr/>
        <a:lstStyle/>
        <a:p>
          <a:endParaRPr lang="en-GB" sz="1600" b="1"/>
        </a:p>
      </dgm:t>
    </dgm:pt>
    <dgm:pt modelId="{EE43DE5A-92E6-4830-8C40-C48BDA5412BA}" type="pres">
      <dgm:prSet presAssocID="{866CA63D-32D0-4DF1-BAEC-9E4376248FA4}" presName="Name0" presStyleCnt="0">
        <dgm:presLayoutVars>
          <dgm:dir/>
          <dgm:resizeHandles val="exact"/>
        </dgm:presLayoutVars>
      </dgm:prSet>
      <dgm:spPr/>
    </dgm:pt>
    <dgm:pt modelId="{642B37D9-5D22-4C70-A85E-55CB28306F1F}" type="pres">
      <dgm:prSet presAssocID="{58BC488C-6705-4280-98B0-A91F2A434128}" presName="parTxOnly" presStyleLbl="node1" presStyleIdx="0" presStyleCnt="3">
        <dgm:presLayoutVars>
          <dgm:bulletEnabled val="1"/>
        </dgm:presLayoutVars>
      </dgm:prSet>
      <dgm:spPr/>
    </dgm:pt>
    <dgm:pt modelId="{57FFC239-C69D-4BDC-BA0B-D7F6DE950203}" type="pres">
      <dgm:prSet presAssocID="{B92F74FD-9715-4F2B-BE37-F771D1747D89}" presName="parSpace" presStyleCnt="0"/>
      <dgm:spPr/>
    </dgm:pt>
    <dgm:pt modelId="{BD89C71E-4F76-4F61-9E27-1667E7ED2DEB}" type="pres">
      <dgm:prSet presAssocID="{0822D133-0D9E-4F90-98AC-21A603C26172}" presName="parTxOnly" presStyleLbl="node1" presStyleIdx="1" presStyleCnt="3" custLinFactNeighborY="-2091">
        <dgm:presLayoutVars>
          <dgm:bulletEnabled val="1"/>
        </dgm:presLayoutVars>
      </dgm:prSet>
      <dgm:spPr/>
    </dgm:pt>
    <dgm:pt modelId="{50081F8C-677B-4227-A4C2-FCAE013BBB7E}" type="pres">
      <dgm:prSet presAssocID="{E3065D12-59F2-413A-9669-D59DBEB0CB22}" presName="parSpace" presStyleCnt="0"/>
      <dgm:spPr/>
    </dgm:pt>
    <dgm:pt modelId="{C8B2C38A-485F-437F-8C64-C5E26CCDDE22}" type="pres">
      <dgm:prSet presAssocID="{E66660C7-0AD1-4EC9-83EC-10662BE32B94}" presName="parTxOnly" presStyleLbl="node1" presStyleIdx="2" presStyleCnt="3">
        <dgm:presLayoutVars>
          <dgm:bulletEnabled val="1"/>
        </dgm:presLayoutVars>
      </dgm:prSet>
      <dgm:spPr/>
    </dgm:pt>
  </dgm:ptLst>
  <dgm:cxnLst>
    <dgm:cxn modelId="{C4A16006-C78A-47B1-BC30-6FFC6DB7562D}" srcId="{866CA63D-32D0-4DF1-BAEC-9E4376248FA4}" destId="{0822D133-0D9E-4F90-98AC-21A603C26172}" srcOrd="1" destOrd="0" parTransId="{80CBFC40-921B-449F-9A99-F1ADB4AE13A8}" sibTransId="{E3065D12-59F2-413A-9669-D59DBEB0CB22}"/>
    <dgm:cxn modelId="{F112E854-8422-49D6-963C-04341537B33D}" type="presOf" srcId="{866CA63D-32D0-4DF1-BAEC-9E4376248FA4}" destId="{EE43DE5A-92E6-4830-8C40-C48BDA5412BA}" srcOrd="0" destOrd="0" presId="urn:microsoft.com/office/officeart/2005/8/layout/hChevron3"/>
    <dgm:cxn modelId="{9530E381-DE6B-4B79-9716-B100A5C73213}" type="presOf" srcId="{58BC488C-6705-4280-98B0-A91F2A434128}" destId="{642B37D9-5D22-4C70-A85E-55CB28306F1F}" srcOrd="0" destOrd="0" presId="urn:microsoft.com/office/officeart/2005/8/layout/hChevron3"/>
    <dgm:cxn modelId="{458E5F83-EE20-4E8E-8907-EBA94F362BC4}" srcId="{866CA63D-32D0-4DF1-BAEC-9E4376248FA4}" destId="{E66660C7-0AD1-4EC9-83EC-10662BE32B94}" srcOrd="2" destOrd="0" parTransId="{7E0BD505-A88F-4BE6-B7EE-2E975905D1B5}" sibTransId="{2106C377-9275-4145-A75B-1F801348FD1D}"/>
    <dgm:cxn modelId="{005DAC96-02A1-43C1-96D4-8F1A4382A485}" type="presOf" srcId="{0822D133-0D9E-4F90-98AC-21A603C26172}" destId="{BD89C71E-4F76-4F61-9E27-1667E7ED2DEB}" srcOrd="0" destOrd="0" presId="urn:microsoft.com/office/officeart/2005/8/layout/hChevron3"/>
    <dgm:cxn modelId="{70B118BC-C12E-4B0A-BADA-B3051BA76EF9}" srcId="{866CA63D-32D0-4DF1-BAEC-9E4376248FA4}" destId="{58BC488C-6705-4280-98B0-A91F2A434128}" srcOrd="0" destOrd="0" parTransId="{F26C2DC6-1835-4D2E-8F67-319F8AEB13BF}" sibTransId="{B92F74FD-9715-4F2B-BE37-F771D1747D89}"/>
    <dgm:cxn modelId="{C67630D4-48BE-47E8-9ABD-624756D6643A}" type="presOf" srcId="{E66660C7-0AD1-4EC9-83EC-10662BE32B94}" destId="{C8B2C38A-485F-437F-8C64-C5E26CCDDE22}" srcOrd="0" destOrd="0" presId="urn:microsoft.com/office/officeart/2005/8/layout/hChevron3"/>
    <dgm:cxn modelId="{391CD2A8-C3A2-48CF-AE24-0D8D4F386656}" type="presParOf" srcId="{EE43DE5A-92E6-4830-8C40-C48BDA5412BA}" destId="{642B37D9-5D22-4C70-A85E-55CB28306F1F}" srcOrd="0" destOrd="0" presId="urn:microsoft.com/office/officeart/2005/8/layout/hChevron3"/>
    <dgm:cxn modelId="{6A32A18D-8CA1-4D9A-8AE6-659A249286EC}" type="presParOf" srcId="{EE43DE5A-92E6-4830-8C40-C48BDA5412BA}" destId="{57FFC239-C69D-4BDC-BA0B-D7F6DE950203}" srcOrd="1" destOrd="0" presId="urn:microsoft.com/office/officeart/2005/8/layout/hChevron3"/>
    <dgm:cxn modelId="{4E0C6751-E70A-4B92-AD94-3D3CCD91456D}" type="presParOf" srcId="{EE43DE5A-92E6-4830-8C40-C48BDA5412BA}" destId="{BD89C71E-4F76-4F61-9E27-1667E7ED2DEB}" srcOrd="2" destOrd="0" presId="urn:microsoft.com/office/officeart/2005/8/layout/hChevron3"/>
    <dgm:cxn modelId="{05905E59-1379-44CA-A0B5-FA0AB61CC014}" type="presParOf" srcId="{EE43DE5A-92E6-4830-8C40-C48BDA5412BA}" destId="{50081F8C-677B-4227-A4C2-FCAE013BBB7E}" srcOrd="3" destOrd="0" presId="urn:microsoft.com/office/officeart/2005/8/layout/hChevron3"/>
    <dgm:cxn modelId="{C03F4517-213D-418F-B98A-70DA3E57D405}" type="presParOf" srcId="{EE43DE5A-92E6-4830-8C40-C48BDA5412BA}" destId="{C8B2C38A-485F-437F-8C64-C5E26CCDDE22}" srcOrd="4" destOrd="0" presId="urn:microsoft.com/office/officeart/2005/8/layout/hChevron3"/>
  </dgm:cxnLst>
  <dgm:bg>
    <a:solidFill>
      <a:schemeClr val="bg1">
        <a:lumMod val="85000"/>
      </a:schemeClr>
    </a:solidFill>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66CA63D-32D0-4DF1-BAEC-9E4376248FA4}" type="doc">
      <dgm:prSet loTypeId="urn:microsoft.com/office/officeart/2005/8/layout/hChevron3" loCatId="process" qsTypeId="urn:microsoft.com/office/officeart/2005/8/quickstyle/simple1" qsCatId="simple" csTypeId="urn:microsoft.com/office/officeart/2005/8/colors/accent1_2" csCatId="accent1" phldr="1"/>
      <dgm:spPr/>
    </dgm:pt>
    <dgm:pt modelId="{58BC488C-6705-4280-98B0-A91F2A434128}">
      <dgm:prSet phldrT="[Text]" custT="1"/>
      <dgm:spPr>
        <a:solidFill>
          <a:srgbClr val="D9D9D9"/>
        </a:solidFill>
      </dgm:spPr>
      <dgm:t>
        <a:bodyPr/>
        <a:lstStyle/>
        <a:p>
          <a:r>
            <a:rPr lang="en-GB" sz="1500" b="1">
              <a:latin typeface="Poppins" panose="00000500000000000000" pitchFamily="2" charset="0"/>
              <a:cs typeface="Poppins" panose="00000500000000000000" pitchFamily="2" charset="0"/>
            </a:rPr>
            <a:t>Teaming Projects</a:t>
          </a:r>
        </a:p>
      </dgm:t>
    </dgm:pt>
    <dgm:pt modelId="{F26C2DC6-1835-4D2E-8F67-319F8AEB13BF}" type="parTrans" cxnId="{70B118BC-C12E-4B0A-BADA-B3051BA76EF9}">
      <dgm:prSet/>
      <dgm:spPr/>
      <dgm:t>
        <a:bodyPr/>
        <a:lstStyle/>
        <a:p>
          <a:endParaRPr lang="en-GB" sz="1600" b="1"/>
        </a:p>
      </dgm:t>
    </dgm:pt>
    <dgm:pt modelId="{B92F74FD-9715-4F2B-BE37-F771D1747D89}" type="sibTrans" cxnId="{70B118BC-C12E-4B0A-BADA-B3051BA76EF9}">
      <dgm:prSet/>
      <dgm:spPr/>
      <dgm:t>
        <a:bodyPr/>
        <a:lstStyle/>
        <a:p>
          <a:endParaRPr lang="en-GB" sz="1600" b="1"/>
        </a:p>
      </dgm:t>
    </dgm:pt>
    <dgm:pt modelId="{0822D133-0D9E-4F90-98AC-21A603C26172}">
      <dgm:prSet phldrT="[Text]" custT="1"/>
      <dgm:spPr>
        <a:solidFill>
          <a:srgbClr val="0F0F55"/>
        </a:solidFill>
      </dgm:spPr>
      <dgm:t>
        <a:bodyPr/>
        <a:lstStyle/>
        <a:p>
          <a:r>
            <a:rPr lang="en-GB" sz="1500" b="1">
              <a:latin typeface="Poppins" panose="00000500000000000000" pitchFamily="2" charset="0"/>
              <a:cs typeface="Poppins" panose="00000500000000000000" pitchFamily="2" charset="0"/>
            </a:rPr>
            <a:t>Institutional Pilot Projects</a:t>
          </a:r>
        </a:p>
      </dgm:t>
    </dgm:pt>
    <dgm:pt modelId="{80CBFC40-921B-449F-9A99-F1ADB4AE13A8}" type="parTrans" cxnId="{C4A16006-C78A-47B1-BC30-6FFC6DB7562D}">
      <dgm:prSet/>
      <dgm:spPr/>
      <dgm:t>
        <a:bodyPr/>
        <a:lstStyle/>
        <a:p>
          <a:endParaRPr lang="en-GB" sz="1600" b="1"/>
        </a:p>
      </dgm:t>
    </dgm:pt>
    <dgm:pt modelId="{E3065D12-59F2-413A-9669-D59DBEB0CB22}" type="sibTrans" cxnId="{C4A16006-C78A-47B1-BC30-6FFC6DB7562D}">
      <dgm:prSet/>
      <dgm:spPr/>
      <dgm:t>
        <a:bodyPr/>
        <a:lstStyle/>
        <a:p>
          <a:endParaRPr lang="en-GB" sz="1600" b="1"/>
        </a:p>
      </dgm:t>
    </dgm:pt>
    <dgm:pt modelId="{E66660C7-0AD1-4EC9-83EC-10662BE32B94}">
      <dgm:prSet phldrT="[Text]" custT="1"/>
      <dgm:spPr>
        <a:solidFill>
          <a:srgbClr val="D9D9D9"/>
        </a:solidFill>
      </dgm:spPr>
      <dgm:t>
        <a:bodyPr/>
        <a:lstStyle/>
        <a:p>
          <a:r>
            <a:rPr lang="en-GB" sz="1500" b="1">
              <a:latin typeface="Poppins" panose="00000500000000000000" pitchFamily="2" charset="0"/>
              <a:cs typeface="Poppins" panose="00000500000000000000" pitchFamily="2" charset="0"/>
            </a:rPr>
            <a:t>Institutional Change Projects</a:t>
          </a:r>
        </a:p>
      </dgm:t>
    </dgm:pt>
    <dgm:pt modelId="{7E0BD505-A88F-4BE6-B7EE-2E975905D1B5}" type="parTrans" cxnId="{458E5F83-EE20-4E8E-8907-EBA94F362BC4}">
      <dgm:prSet/>
      <dgm:spPr/>
      <dgm:t>
        <a:bodyPr/>
        <a:lstStyle/>
        <a:p>
          <a:endParaRPr lang="en-GB" sz="1600" b="1"/>
        </a:p>
      </dgm:t>
    </dgm:pt>
    <dgm:pt modelId="{2106C377-9275-4145-A75B-1F801348FD1D}" type="sibTrans" cxnId="{458E5F83-EE20-4E8E-8907-EBA94F362BC4}">
      <dgm:prSet/>
      <dgm:spPr/>
      <dgm:t>
        <a:bodyPr/>
        <a:lstStyle/>
        <a:p>
          <a:endParaRPr lang="en-GB" sz="1600" b="1"/>
        </a:p>
      </dgm:t>
    </dgm:pt>
    <dgm:pt modelId="{EE43DE5A-92E6-4830-8C40-C48BDA5412BA}" type="pres">
      <dgm:prSet presAssocID="{866CA63D-32D0-4DF1-BAEC-9E4376248FA4}" presName="Name0" presStyleCnt="0">
        <dgm:presLayoutVars>
          <dgm:dir/>
          <dgm:resizeHandles val="exact"/>
        </dgm:presLayoutVars>
      </dgm:prSet>
      <dgm:spPr/>
    </dgm:pt>
    <dgm:pt modelId="{642B37D9-5D22-4C70-A85E-55CB28306F1F}" type="pres">
      <dgm:prSet presAssocID="{58BC488C-6705-4280-98B0-A91F2A434128}" presName="parTxOnly" presStyleLbl="node1" presStyleIdx="0" presStyleCnt="3">
        <dgm:presLayoutVars>
          <dgm:bulletEnabled val="1"/>
        </dgm:presLayoutVars>
      </dgm:prSet>
      <dgm:spPr/>
    </dgm:pt>
    <dgm:pt modelId="{57FFC239-C69D-4BDC-BA0B-D7F6DE950203}" type="pres">
      <dgm:prSet presAssocID="{B92F74FD-9715-4F2B-BE37-F771D1747D89}" presName="parSpace" presStyleCnt="0"/>
      <dgm:spPr/>
    </dgm:pt>
    <dgm:pt modelId="{BD89C71E-4F76-4F61-9E27-1667E7ED2DEB}" type="pres">
      <dgm:prSet presAssocID="{0822D133-0D9E-4F90-98AC-21A603C26172}" presName="parTxOnly" presStyleLbl="node1" presStyleIdx="1" presStyleCnt="3" custLinFactNeighborY="-2091">
        <dgm:presLayoutVars>
          <dgm:bulletEnabled val="1"/>
        </dgm:presLayoutVars>
      </dgm:prSet>
      <dgm:spPr/>
    </dgm:pt>
    <dgm:pt modelId="{50081F8C-677B-4227-A4C2-FCAE013BBB7E}" type="pres">
      <dgm:prSet presAssocID="{E3065D12-59F2-413A-9669-D59DBEB0CB22}" presName="parSpace" presStyleCnt="0"/>
      <dgm:spPr/>
    </dgm:pt>
    <dgm:pt modelId="{C8B2C38A-485F-437F-8C64-C5E26CCDDE22}" type="pres">
      <dgm:prSet presAssocID="{E66660C7-0AD1-4EC9-83EC-10662BE32B94}" presName="parTxOnly" presStyleLbl="node1" presStyleIdx="2" presStyleCnt="3">
        <dgm:presLayoutVars>
          <dgm:bulletEnabled val="1"/>
        </dgm:presLayoutVars>
      </dgm:prSet>
      <dgm:spPr/>
    </dgm:pt>
  </dgm:ptLst>
  <dgm:cxnLst>
    <dgm:cxn modelId="{C4A16006-C78A-47B1-BC30-6FFC6DB7562D}" srcId="{866CA63D-32D0-4DF1-BAEC-9E4376248FA4}" destId="{0822D133-0D9E-4F90-98AC-21A603C26172}" srcOrd="1" destOrd="0" parTransId="{80CBFC40-921B-449F-9A99-F1ADB4AE13A8}" sibTransId="{E3065D12-59F2-413A-9669-D59DBEB0CB22}"/>
    <dgm:cxn modelId="{F112E854-8422-49D6-963C-04341537B33D}" type="presOf" srcId="{866CA63D-32D0-4DF1-BAEC-9E4376248FA4}" destId="{EE43DE5A-92E6-4830-8C40-C48BDA5412BA}" srcOrd="0" destOrd="0" presId="urn:microsoft.com/office/officeart/2005/8/layout/hChevron3"/>
    <dgm:cxn modelId="{9530E381-DE6B-4B79-9716-B100A5C73213}" type="presOf" srcId="{58BC488C-6705-4280-98B0-A91F2A434128}" destId="{642B37D9-5D22-4C70-A85E-55CB28306F1F}" srcOrd="0" destOrd="0" presId="urn:microsoft.com/office/officeart/2005/8/layout/hChevron3"/>
    <dgm:cxn modelId="{458E5F83-EE20-4E8E-8907-EBA94F362BC4}" srcId="{866CA63D-32D0-4DF1-BAEC-9E4376248FA4}" destId="{E66660C7-0AD1-4EC9-83EC-10662BE32B94}" srcOrd="2" destOrd="0" parTransId="{7E0BD505-A88F-4BE6-B7EE-2E975905D1B5}" sibTransId="{2106C377-9275-4145-A75B-1F801348FD1D}"/>
    <dgm:cxn modelId="{005DAC96-02A1-43C1-96D4-8F1A4382A485}" type="presOf" srcId="{0822D133-0D9E-4F90-98AC-21A603C26172}" destId="{BD89C71E-4F76-4F61-9E27-1667E7ED2DEB}" srcOrd="0" destOrd="0" presId="urn:microsoft.com/office/officeart/2005/8/layout/hChevron3"/>
    <dgm:cxn modelId="{70B118BC-C12E-4B0A-BADA-B3051BA76EF9}" srcId="{866CA63D-32D0-4DF1-BAEC-9E4376248FA4}" destId="{58BC488C-6705-4280-98B0-A91F2A434128}" srcOrd="0" destOrd="0" parTransId="{F26C2DC6-1835-4D2E-8F67-319F8AEB13BF}" sibTransId="{B92F74FD-9715-4F2B-BE37-F771D1747D89}"/>
    <dgm:cxn modelId="{C67630D4-48BE-47E8-9ABD-624756D6643A}" type="presOf" srcId="{E66660C7-0AD1-4EC9-83EC-10662BE32B94}" destId="{C8B2C38A-485F-437F-8C64-C5E26CCDDE22}" srcOrd="0" destOrd="0" presId="urn:microsoft.com/office/officeart/2005/8/layout/hChevron3"/>
    <dgm:cxn modelId="{391CD2A8-C3A2-48CF-AE24-0D8D4F386656}" type="presParOf" srcId="{EE43DE5A-92E6-4830-8C40-C48BDA5412BA}" destId="{642B37D9-5D22-4C70-A85E-55CB28306F1F}" srcOrd="0" destOrd="0" presId="urn:microsoft.com/office/officeart/2005/8/layout/hChevron3"/>
    <dgm:cxn modelId="{6A32A18D-8CA1-4D9A-8AE6-659A249286EC}" type="presParOf" srcId="{EE43DE5A-92E6-4830-8C40-C48BDA5412BA}" destId="{57FFC239-C69D-4BDC-BA0B-D7F6DE950203}" srcOrd="1" destOrd="0" presId="urn:microsoft.com/office/officeart/2005/8/layout/hChevron3"/>
    <dgm:cxn modelId="{4E0C6751-E70A-4B92-AD94-3D3CCD91456D}" type="presParOf" srcId="{EE43DE5A-92E6-4830-8C40-C48BDA5412BA}" destId="{BD89C71E-4F76-4F61-9E27-1667E7ED2DEB}" srcOrd="2" destOrd="0" presId="urn:microsoft.com/office/officeart/2005/8/layout/hChevron3"/>
    <dgm:cxn modelId="{05905E59-1379-44CA-A0B5-FA0AB61CC014}" type="presParOf" srcId="{EE43DE5A-92E6-4830-8C40-C48BDA5412BA}" destId="{50081F8C-677B-4227-A4C2-FCAE013BBB7E}" srcOrd="3" destOrd="0" presId="urn:microsoft.com/office/officeart/2005/8/layout/hChevron3"/>
    <dgm:cxn modelId="{C03F4517-213D-418F-B98A-70DA3E57D405}" type="presParOf" srcId="{EE43DE5A-92E6-4830-8C40-C48BDA5412BA}" destId="{C8B2C38A-485F-437F-8C64-C5E26CCDDE22}" srcOrd="4" destOrd="0" presId="urn:microsoft.com/office/officeart/2005/8/layout/hChevron3"/>
  </dgm:cxnLst>
  <dgm:bg>
    <a:solidFill>
      <a:schemeClr val="bg1">
        <a:lumMod val="85000"/>
      </a:schemeClr>
    </a:solidFill>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66CA63D-32D0-4DF1-BAEC-9E4376248FA4}" type="doc">
      <dgm:prSet loTypeId="urn:microsoft.com/office/officeart/2005/8/layout/hChevron3" loCatId="process" qsTypeId="urn:microsoft.com/office/officeart/2005/8/quickstyle/simple1" qsCatId="simple" csTypeId="urn:microsoft.com/office/officeart/2005/8/colors/accent1_2" csCatId="accent1" phldr="1"/>
      <dgm:spPr/>
    </dgm:pt>
    <dgm:pt modelId="{58BC488C-6705-4280-98B0-A91F2A434128}">
      <dgm:prSet phldrT="[Text]" custT="1"/>
      <dgm:spPr>
        <a:solidFill>
          <a:srgbClr val="D9D9D9"/>
        </a:solidFill>
      </dgm:spPr>
      <dgm:t>
        <a:bodyPr/>
        <a:lstStyle/>
        <a:p>
          <a:r>
            <a:rPr lang="en-GB" sz="1500" b="1">
              <a:latin typeface="Poppins" panose="00000500000000000000" pitchFamily="2" charset="0"/>
              <a:cs typeface="Poppins" panose="00000500000000000000" pitchFamily="2" charset="0"/>
            </a:rPr>
            <a:t>Teaming Projects</a:t>
          </a:r>
        </a:p>
      </dgm:t>
    </dgm:pt>
    <dgm:pt modelId="{F26C2DC6-1835-4D2E-8F67-319F8AEB13BF}" type="parTrans" cxnId="{70B118BC-C12E-4B0A-BADA-B3051BA76EF9}">
      <dgm:prSet/>
      <dgm:spPr/>
      <dgm:t>
        <a:bodyPr/>
        <a:lstStyle/>
        <a:p>
          <a:endParaRPr lang="en-GB" sz="1600" b="1"/>
        </a:p>
      </dgm:t>
    </dgm:pt>
    <dgm:pt modelId="{B92F74FD-9715-4F2B-BE37-F771D1747D89}" type="sibTrans" cxnId="{70B118BC-C12E-4B0A-BADA-B3051BA76EF9}">
      <dgm:prSet/>
      <dgm:spPr/>
      <dgm:t>
        <a:bodyPr/>
        <a:lstStyle/>
        <a:p>
          <a:endParaRPr lang="en-GB" sz="1600" b="1"/>
        </a:p>
      </dgm:t>
    </dgm:pt>
    <dgm:pt modelId="{0822D133-0D9E-4F90-98AC-21A603C26172}">
      <dgm:prSet phldrT="[Text]" custT="1"/>
      <dgm:spPr>
        <a:solidFill>
          <a:srgbClr val="D9D9D9"/>
        </a:solidFill>
      </dgm:spPr>
      <dgm:t>
        <a:bodyPr/>
        <a:lstStyle/>
        <a:p>
          <a:r>
            <a:rPr lang="en-GB" sz="1500" b="1">
              <a:latin typeface="Poppins" panose="00000500000000000000" pitchFamily="2" charset="0"/>
              <a:cs typeface="Poppins" panose="00000500000000000000" pitchFamily="2" charset="0"/>
            </a:rPr>
            <a:t>Institutional Pilot Projects</a:t>
          </a:r>
        </a:p>
      </dgm:t>
    </dgm:pt>
    <dgm:pt modelId="{80CBFC40-921B-449F-9A99-F1ADB4AE13A8}" type="parTrans" cxnId="{C4A16006-C78A-47B1-BC30-6FFC6DB7562D}">
      <dgm:prSet/>
      <dgm:spPr/>
      <dgm:t>
        <a:bodyPr/>
        <a:lstStyle/>
        <a:p>
          <a:endParaRPr lang="en-GB" sz="1600" b="1"/>
        </a:p>
      </dgm:t>
    </dgm:pt>
    <dgm:pt modelId="{E3065D12-59F2-413A-9669-D59DBEB0CB22}" type="sibTrans" cxnId="{C4A16006-C78A-47B1-BC30-6FFC6DB7562D}">
      <dgm:prSet/>
      <dgm:spPr/>
      <dgm:t>
        <a:bodyPr/>
        <a:lstStyle/>
        <a:p>
          <a:endParaRPr lang="en-GB" sz="1600" b="1"/>
        </a:p>
      </dgm:t>
    </dgm:pt>
    <dgm:pt modelId="{E66660C7-0AD1-4EC9-83EC-10662BE32B94}">
      <dgm:prSet phldrT="[Text]" custT="1"/>
      <dgm:spPr>
        <a:solidFill>
          <a:srgbClr val="0F0F55"/>
        </a:solidFill>
      </dgm:spPr>
      <dgm:t>
        <a:bodyPr/>
        <a:lstStyle/>
        <a:p>
          <a:r>
            <a:rPr lang="en-GB" sz="1500" b="1">
              <a:latin typeface="Poppins" panose="00000500000000000000" pitchFamily="2" charset="0"/>
              <a:cs typeface="Poppins" panose="00000500000000000000" pitchFamily="2" charset="0"/>
            </a:rPr>
            <a:t>Institutional Change Projects</a:t>
          </a:r>
        </a:p>
      </dgm:t>
    </dgm:pt>
    <dgm:pt modelId="{7E0BD505-A88F-4BE6-B7EE-2E975905D1B5}" type="parTrans" cxnId="{458E5F83-EE20-4E8E-8907-EBA94F362BC4}">
      <dgm:prSet/>
      <dgm:spPr/>
      <dgm:t>
        <a:bodyPr/>
        <a:lstStyle/>
        <a:p>
          <a:endParaRPr lang="en-GB" sz="1600" b="1"/>
        </a:p>
      </dgm:t>
    </dgm:pt>
    <dgm:pt modelId="{2106C377-9275-4145-A75B-1F801348FD1D}" type="sibTrans" cxnId="{458E5F83-EE20-4E8E-8907-EBA94F362BC4}">
      <dgm:prSet/>
      <dgm:spPr/>
      <dgm:t>
        <a:bodyPr/>
        <a:lstStyle/>
        <a:p>
          <a:endParaRPr lang="en-GB" sz="1600" b="1"/>
        </a:p>
      </dgm:t>
    </dgm:pt>
    <dgm:pt modelId="{EE43DE5A-92E6-4830-8C40-C48BDA5412BA}" type="pres">
      <dgm:prSet presAssocID="{866CA63D-32D0-4DF1-BAEC-9E4376248FA4}" presName="Name0" presStyleCnt="0">
        <dgm:presLayoutVars>
          <dgm:dir/>
          <dgm:resizeHandles val="exact"/>
        </dgm:presLayoutVars>
      </dgm:prSet>
      <dgm:spPr/>
    </dgm:pt>
    <dgm:pt modelId="{642B37D9-5D22-4C70-A85E-55CB28306F1F}" type="pres">
      <dgm:prSet presAssocID="{58BC488C-6705-4280-98B0-A91F2A434128}" presName="parTxOnly" presStyleLbl="node1" presStyleIdx="0" presStyleCnt="3">
        <dgm:presLayoutVars>
          <dgm:bulletEnabled val="1"/>
        </dgm:presLayoutVars>
      </dgm:prSet>
      <dgm:spPr/>
    </dgm:pt>
    <dgm:pt modelId="{57FFC239-C69D-4BDC-BA0B-D7F6DE950203}" type="pres">
      <dgm:prSet presAssocID="{B92F74FD-9715-4F2B-BE37-F771D1747D89}" presName="parSpace" presStyleCnt="0"/>
      <dgm:spPr/>
    </dgm:pt>
    <dgm:pt modelId="{BD89C71E-4F76-4F61-9E27-1667E7ED2DEB}" type="pres">
      <dgm:prSet presAssocID="{0822D133-0D9E-4F90-98AC-21A603C26172}" presName="parTxOnly" presStyleLbl="node1" presStyleIdx="1" presStyleCnt="3" custLinFactNeighborY="-2091">
        <dgm:presLayoutVars>
          <dgm:bulletEnabled val="1"/>
        </dgm:presLayoutVars>
      </dgm:prSet>
      <dgm:spPr/>
    </dgm:pt>
    <dgm:pt modelId="{50081F8C-677B-4227-A4C2-FCAE013BBB7E}" type="pres">
      <dgm:prSet presAssocID="{E3065D12-59F2-413A-9669-D59DBEB0CB22}" presName="parSpace" presStyleCnt="0"/>
      <dgm:spPr/>
    </dgm:pt>
    <dgm:pt modelId="{C8B2C38A-485F-437F-8C64-C5E26CCDDE22}" type="pres">
      <dgm:prSet presAssocID="{E66660C7-0AD1-4EC9-83EC-10662BE32B94}" presName="parTxOnly" presStyleLbl="node1" presStyleIdx="2" presStyleCnt="3">
        <dgm:presLayoutVars>
          <dgm:bulletEnabled val="1"/>
        </dgm:presLayoutVars>
      </dgm:prSet>
      <dgm:spPr/>
    </dgm:pt>
  </dgm:ptLst>
  <dgm:cxnLst>
    <dgm:cxn modelId="{C4A16006-C78A-47B1-BC30-6FFC6DB7562D}" srcId="{866CA63D-32D0-4DF1-BAEC-9E4376248FA4}" destId="{0822D133-0D9E-4F90-98AC-21A603C26172}" srcOrd="1" destOrd="0" parTransId="{80CBFC40-921B-449F-9A99-F1ADB4AE13A8}" sibTransId="{E3065D12-59F2-413A-9669-D59DBEB0CB22}"/>
    <dgm:cxn modelId="{F112E854-8422-49D6-963C-04341537B33D}" type="presOf" srcId="{866CA63D-32D0-4DF1-BAEC-9E4376248FA4}" destId="{EE43DE5A-92E6-4830-8C40-C48BDA5412BA}" srcOrd="0" destOrd="0" presId="urn:microsoft.com/office/officeart/2005/8/layout/hChevron3"/>
    <dgm:cxn modelId="{9530E381-DE6B-4B79-9716-B100A5C73213}" type="presOf" srcId="{58BC488C-6705-4280-98B0-A91F2A434128}" destId="{642B37D9-5D22-4C70-A85E-55CB28306F1F}" srcOrd="0" destOrd="0" presId="urn:microsoft.com/office/officeart/2005/8/layout/hChevron3"/>
    <dgm:cxn modelId="{458E5F83-EE20-4E8E-8907-EBA94F362BC4}" srcId="{866CA63D-32D0-4DF1-BAEC-9E4376248FA4}" destId="{E66660C7-0AD1-4EC9-83EC-10662BE32B94}" srcOrd="2" destOrd="0" parTransId="{7E0BD505-A88F-4BE6-B7EE-2E975905D1B5}" sibTransId="{2106C377-9275-4145-A75B-1F801348FD1D}"/>
    <dgm:cxn modelId="{005DAC96-02A1-43C1-96D4-8F1A4382A485}" type="presOf" srcId="{0822D133-0D9E-4F90-98AC-21A603C26172}" destId="{BD89C71E-4F76-4F61-9E27-1667E7ED2DEB}" srcOrd="0" destOrd="0" presId="urn:microsoft.com/office/officeart/2005/8/layout/hChevron3"/>
    <dgm:cxn modelId="{70B118BC-C12E-4B0A-BADA-B3051BA76EF9}" srcId="{866CA63D-32D0-4DF1-BAEC-9E4376248FA4}" destId="{58BC488C-6705-4280-98B0-A91F2A434128}" srcOrd="0" destOrd="0" parTransId="{F26C2DC6-1835-4D2E-8F67-319F8AEB13BF}" sibTransId="{B92F74FD-9715-4F2B-BE37-F771D1747D89}"/>
    <dgm:cxn modelId="{C67630D4-48BE-47E8-9ABD-624756D6643A}" type="presOf" srcId="{E66660C7-0AD1-4EC9-83EC-10662BE32B94}" destId="{C8B2C38A-485F-437F-8C64-C5E26CCDDE22}" srcOrd="0" destOrd="0" presId="urn:microsoft.com/office/officeart/2005/8/layout/hChevron3"/>
    <dgm:cxn modelId="{391CD2A8-C3A2-48CF-AE24-0D8D4F386656}" type="presParOf" srcId="{EE43DE5A-92E6-4830-8C40-C48BDA5412BA}" destId="{642B37D9-5D22-4C70-A85E-55CB28306F1F}" srcOrd="0" destOrd="0" presId="urn:microsoft.com/office/officeart/2005/8/layout/hChevron3"/>
    <dgm:cxn modelId="{6A32A18D-8CA1-4D9A-8AE6-659A249286EC}" type="presParOf" srcId="{EE43DE5A-92E6-4830-8C40-C48BDA5412BA}" destId="{57FFC239-C69D-4BDC-BA0B-D7F6DE950203}" srcOrd="1" destOrd="0" presId="urn:microsoft.com/office/officeart/2005/8/layout/hChevron3"/>
    <dgm:cxn modelId="{4E0C6751-E70A-4B92-AD94-3D3CCD91456D}" type="presParOf" srcId="{EE43DE5A-92E6-4830-8C40-C48BDA5412BA}" destId="{BD89C71E-4F76-4F61-9E27-1667E7ED2DEB}" srcOrd="2" destOrd="0" presId="urn:microsoft.com/office/officeart/2005/8/layout/hChevron3"/>
    <dgm:cxn modelId="{05905E59-1379-44CA-A0B5-FA0AB61CC014}" type="presParOf" srcId="{EE43DE5A-92E6-4830-8C40-C48BDA5412BA}" destId="{50081F8C-677B-4227-A4C2-FCAE013BBB7E}" srcOrd="3" destOrd="0" presId="urn:microsoft.com/office/officeart/2005/8/layout/hChevron3"/>
    <dgm:cxn modelId="{C03F4517-213D-418F-B98A-70DA3E57D405}" type="presParOf" srcId="{EE43DE5A-92E6-4830-8C40-C48BDA5412BA}" destId="{C8B2C38A-485F-437F-8C64-C5E26CCDDE22}" srcOrd="4" destOrd="0" presId="urn:microsoft.com/office/officeart/2005/8/layout/hChevron3"/>
  </dgm:cxnLst>
  <dgm:bg>
    <a:solidFill>
      <a:schemeClr val="bg1">
        <a:lumMod val="85000"/>
      </a:schemeClr>
    </a:solidFill>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3ED2588-19E1-48A8-8F68-EF44C8D11D9C}" type="doc">
      <dgm:prSet loTypeId="urn:microsoft.com/office/officeart/2005/8/layout/vProcess5" loCatId="process" qsTypeId="urn:microsoft.com/office/officeart/2005/8/quickstyle/simple1" qsCatId="simple" csTypeId="urn:microsoft.com/office/officeart/2005/8/colors/accent1_2" csCatId="accent1" phldr="1"/>
      <dgm:spPr/>
      <dgm:t>
        <a:bodyPr/>
        <a:lstStyle/>
        <a:p>
          <a:endParaRPr lang="fr-FR"/>
        </a:p>
      </dgm:t>
    </dgm:pt>
    <dgm:pt modelId="{550C35FA-35B0-47FB-84E4-3D50D32C641C}">
      <dgm:prSet phldrT="[Texte]" custT="1"/>
      <dgm:spPr>
        <a:xfrm>
          <a:off x="0" y="0"/>
          <a:ext cx="8097012" cy="783240"/>
        </a:xfrm>
        <a:prstGeom prst="roundRect">
          <a:avLst>
            <a:gd name="adj" fmla="val 10000"/>
          </a:avLst>
        </a:prstGeom>
        <a:solidFill>
          <a:srgbClr val="EEF2FF"/>
        </a:solidFill>
        <a:ln w="19050" cap="flat" cmpd="sng" algn="ctr">
          <a:noFill/>
          <a:prstDash val="solid"/>
          <a:miter lim="800000"/>
        </a:ln>
        <a:effectLst/>
      </dgm:spPr>
      <dgm:t>
        <a:bodyPr/>
        <a:lstStyle/>
        <a:p>
          <a:pPr rtl="0">
            <a:buNone/>
          </a:pPr>
          <a:r>
            <a:rPr lang="en-GB" sz="1600" b="1" noProof="0">
              <a:solidFill>
                <a:srgbClr val="0F0F55"/>
              </a:solidFill>
              <a:latin typeface="Poppins"/>
              <a:ea typeface="+mn-ea"/>
              <a:cs typeface="Poppins"/>
            </a:rPr>
            <a:t>Formal eligibility check </a:t>
          </a:r>
        </a:p>
      </dgm:t>
    </dgm:pt>
    <dgm:pt modelId="{0F085957-9A8C-40E0-A53C-EF77CF3597AF}" type="parTrans" cxnId="{E11CE8BF-00BE-47BC-B161-507A7A562E94}">
      <dgm:prSet/>
      <dgm:spPr/>
      <dgm:t>
        <a:bodyPr/>
        <a:lstStyle/>
        <a:p>
          <a:endParaRPr lang="fr-FR"/>
        </a:p>
      </dgm:t>
    </dgm:pt>
    <dgm:pt modelId="{58E39330-11D5-4420-8FF8-E78FBCEDD343}" type="sibTrans" cxnId="{E11CE8BF-00BE-47BC-B161-507A7A562E94}">
      <dgm:prSet/>
      <dgm:spPr>
        <a:xfrm>
          <a:off x="7587905" y="572200"/>
          <a:ext cx="509106" cy="509106"/>
        </a:xfrm>
        <a:prstGeom prst="downArrow">
          <a:avLst>
            <a:gd name="adj1" fmla="val 55000"/>
            <a:gd name="adj2" fmla="val 45000"/>
          </a:avLst>
        </a:prstGeom>
        <a:solidFill>
          <a:srgbClr val="0F0F55">
            <a:alpha val="90000"/>
          </a:srgbClr>
        </a:solidFill>
        <a:ln w="19050" cap="flat" cmpd="sng" algn="ctr">
          <a:noFill/>
          <a:prstDash val="solid"/>
          <a:miter lim="800000"/>
        </a:ln>
        <a:effectLst/>
      </dgm:spPr>
      <dgm:t>
        <a:bodyPr/>
        <a:lstStyle/>
        <a:p>
          <a:pPr>
            <a:buNone/>
          </a:pPr>
          <a:endParaRPr lang="fr-FR">
            <a:solidFill>
              <a:sysClr val="windowText" lastClr="000000">
                <a:hueOff val="0"/>
                <a:satOff val="0"/>
                <a:lumOff val="0"/>
                <a:alphaOff val="0"/>
              </a:sysClr>
            </a:solidFill>
            <a:latin typeface="Aptos" panose="02110004020202020204"/>
            <a:ea typeface="+mn-ea"/>
            <a:cs typeface="+mn-cs"/>
          </a:endParaRPr>
        </a:p>
      </dgm:t>
    </dgm:pt>
    <dgm:pt modelId="{03AE4820-FFAF-41CC-8C7C-1425C1559201}">
      <dgm:prSet phldrT="[Texte]" custT="1"/>
      <dgm:spPr>
        <a:xfrm>
          <a:off x="0" y="0"/>
          <a:ext cx="8097012" cy="783240"/>
        </a:xfrm>
        <a:prstGeom prst="roundRect">
          <a:avLst>
            <a:gd name="adj" fmla="val 10000"/>
          </a:avLst>
        </a:prstGeom>
        <a:solidFill>
          <a:srgbClr val="EEF2FF"/>
        </a:solidFill>
        <a:ln w="19050" cap="flat" cmpd="sng" algn="ctr">
          <a:noFill/>
          <a:prstDash val="solid"/>
          <a:miter lim="800000"/>
        </a:ln>
        <a:effectLst/>
      </dgm:spPr>
      <dgm:t>
        <a:bodyPr/>
        <a:lstStyle/>
        <a:p>
          <a:pPr>
            <a:buChar char="•"/>
          </a:pPr>
          <a:r>
            <a:rPr lang="en-GB" sz="1200" noProof="0">
              <a:solidFill>
                <a:srgbClr val="0F0F55"/>
              </a:solidFill>
              <a:latin typeface="Poppins"/>
              <a:ea typeface="+mn-ea"/>
              <a:cs typeface="Poppins"/>
            </a:rPr>
            <a:t>By the Secretariat – By end of June 2024</a:t>
          </a:r>
        </a:p>
      </dgm:t>
    </dgm:pt>
    <dgm:pt modelId="{AFC9C366-0647-4424-B742-D65CC1737D5F}" type="parTrans" cxnId="{E2E66EF5-5FCA-4F44-B3D5-C4D799E69C04}">
      <dgm:prSet/>
      <dgm:spPr/>
      <dgm:t>
        <a:bodyPr/>
        <a:lstStyle/>
        <a:p>
          <a:endParaRPr lang="fr-FR"/>
        </a:p>
      </dgm:t>
    </dgm:pt>
    <dgm:pt modelId="{03277872-5014-4A7A-B104-FA915BE18B08}" type="sibTrans" cxnId="{E2E66EF5-5FCA-4F44-B3D5-C4D799E69C04}">
      <dgm:prSet/>
      <dgm:spPr/>
      <dgm:t>
        <a:bodyPr/>
        <a:lstStyle/>
        <a:p>
          <a:endParaRPr lang="fr-FR"/>
        </a:p>
      </dgm:t>
    </dgm:pt>
    <dgm:pt modelId="{877A8A1E-62BE-493A-9D8D-3E74368119C3}">
      <dgm:prSet phldrT="[Texte]" custT="1"/>
      <dgm:spPr>
        <a:xfrm>
          <a:off x="604647" y="892024"/>
          <a:ext cx="8097012" cy="783240"/>
        </a:xfrm>
        <a:prstGeom prst="roundRect">
          <a:avLst>
            <a:gd name="adj" fmla="val 10000"/>
          </a:avLst>
        </a:prstGeom>
        <a:solidFill>
          <a:srgbClr val="EEF2FF"/>
        </a:solidFill>
        <a:ln w="19050" cap="flat" cmpd="sng" algn="ctr">
          <a:noFill/>
          <a:prstDash val="solid"/>
          <a:miter lim="800000"/>
        </a:ln>
        <a:effectLst/>
      </dgm:spPr>
      <dgm:t>
        <a:bodyPr/>
        <a:lstStyle/>
        <a:p>
          <a:pPr>
            <a:buNone/>
          </a:pPr>
          <a:r>
            <a:rPr lang="en-GB" sz="1600" b="1" noProof="0">
              <a:solidFill>
                <a:srgbClr val="0F0F55"/>
              </a:solidFill>
              <a:latin typeface="Poppins"/>
              <a:ea typeface="+mn-ea"/>
              <a:cs typeface="Poppins"/>
            </a:rPr>
            <a:t>Pre-assessment</a:t>
          </a:r>
        </a:p>
      </dgm:t>
    </dgm:pt>
    <dgm:pt modelId="{FB10D076-9FA8-4473-A056-B392C6129414}" type="parTrans" cxnId="{7EA364DE-628E-4849-BB8C-7CAAFB298F7F}">
      <dgm:prSet/>
      <dgm:spPr/>
      <dgm:t>
        <a:bodyPr/>
        <a:lstStyle/>
        <a:p>
          <a:endParaRPr lang="fr-FR"/>
        </a:p>
      </dgm:t>
    </dgm:pt>
    <dgm:pt modelId="{C7EBD9DC-AD53-4605-8FFC-3AD70E051E5E}" type="sibTrans" cxnId="{7EA364DE-628E-4849-BB8C-7CAAFB298F7F}">
      <dgm:prSet/>
      <dgm:spPr>
        <a:xfrm>
          <a:off x="8192552" y="1464225"/>
          <a:ext cx="509106" cy="509106"/>
        </a:xfrm>
        <a:prstGeom prst="downArrow">
          <a:avLst>
            <a:gd name="adj1" fmla="val 55000"/>
            <a:gd name="adj2" fmla="val 45000"/>
          </a:avLst>
        </a:prstGeom>
        <a:solidFill>
          <a:srgbClr val="0F0F55">
            <a:alpha val="90000"/>
          </a:srgbClr>
        </a:solidFill>
        <a:ln w="19050" cap="flat" cmpd="sng" algn="ctr">
          <a:noFill/>
          <a:prstDash val="solid"/>
          <a:miter lim="800000"/>
        </a:ln>
        <a:effectLst/>
      </dgm:spPr>
      <dgm:t>
        <a:bodyPr/>
        <a:lstStyle/>
        <a:p>
          <a:pPr>
            <a:buNone/>
          </a:pPr>
          <a:endParaRPr lang="fr-FR">
            <a:solidFill>
              <a:sysClr val="windowText" lastClr="000000">
                <a:hueOff val="0"/>
                <a:satOff val="0"/>
                <a:lumOff val="0"/>
                <a:alphaOff val="0"/>
              </a:sysClr>
            </a:solidFill>
            <a:latin typeface="Aptos" panose="02110004020202020204"/>
            <a:ea typeface="+mn-ea"/>
            <a:cs typeface="+mn-cs"/>
          </a:endParaRPr>
        </a:p>
      </dgm:t>
    </dgm:pt>
    <dgm:pt modelId="{1B16BAFC-42FA-42BE-ADE2-52253200AC8F}">
      <dgm:prSet phldrT="[Texte]" custT="1"/>
      <dgm:spPr>
        <a:xfrm>
          <a:off x="604647" y="892024"/>
          <a:ext cx="8097012" cy="783240"/>
        </a:xfrm>
        <a:prstGeom prst="roundRect">
          <a:avLst>
            <a:gd name="adj" fmla="val 10000"/>
          </a:avLst>
        </a:prstGeom>
        <a:solidFill>
          <a:srgbClr val="EEF2FF"/>
        </a:solidFill>
        <a:ln w="19050" cap="flat" cmpd="sng" algn="ctr">
          <a:noFill/>
          <a:prstDash val="solid"/>
          <a:miter lim="800000"/>
        </a:ln>
        <a:effectLst/>
      </dgm:spPr>
      <dgm:t>
        <a:bodyPr/>
        <a:lstStyle/>
        <a:p>
          <a:pPr>
            <a:buChar char="•"/>
          </a:pPr>
          <a:r>
            <a:rPr lang="en-GB" sz="1200" noProof="0">
              <a:solidFill>
                <a:srgbClr val="0F0F55"/>
              </a:solidFill>
              <a:latin typeface="Poppins"/>
              <a:ea typeface="+mn-ea"/>
              <a:cs typeface="Poppins"/>
            </a:rPr>
            <a:t>By two Reviewers and available for all topical panel members – 2 months</a:t>
          </a:r>
        </a:p>
      </dgm:t>
    </dgm:pt>
    <dgm:pt modelId="{17088537-76E4-4C64-8149-6995D0D8E48F}" type="parTrans" cxnId="{E9643D29-8214-4151-BFFA-69E63C4ED786}">
      <dgm:prSet/>
      <dgm:spPr/>
      <dgm:t>
        <a:bodyPr/>
        <a:lstStyle/>
        <a:p>
          <a:endParaRPr lang="fr-FR"/>
        </a:p>
      </dgm:t>
    </dgm:pt>
    <dgm:pt modelId="{7FD69B7E-590A-46E0-80DB-B42BB14E362F}" type="sibTrans" cxnId="{E9643D29-8214-4151-BFFA-69E63C4ED786}">
      <dgm:prSet/>
      <dgm:spPr/>
      <dgm:t>
        <a:bodyPr/>
        <a:lstStyle/>
        <a:p>
          <a:endParaRPr lang="fr-FR"/>
        </a:p>
      </dgm:t>
    </dgm:pt>
    <dgm:pt modelId="{C2C4BC9D-0FA5-4C70-9C53-DAC1DB7A408A}">
      <dgm:prSet phldrT="[Texte]" custT="1"/>
      <dgm:spPr>
        <a:xfrm>
          <a:off x="1209293" y="1784048"/>
          <a:ext cx="8097012" cy="783240"/>
        </a:xfrm>
        <a:prstGeom prst="roundRect">
          <a:avLst>
            <a:gd name="adj" fmla="val 10000"/>
          </a:avLst>
        </a:prstGeom>
        <a:solidFill>
          <a:srgbClr val="31ADFF"/>
        </a:solidFill>
        <a:ln w="19050" cap="flat" cmpd="sng" algn="ctr">
          <a:solidFill>
            <a:srgbClr val="00B8F2"/>
          </a:solidFill>
          <a:prstDash val="solid"/>
          <a:miter lim="800000"/>
        </a:ln>
        <a:effectLst/>
      </dgm:spPr>
      <dgm:t>
        <a:bodyPr/>
        <a:lstStyle/>
        <a:p>
          <a:pPr algn="l" rtl="0">
            <a:buNone/>
          </a:pPr>
          <a:r>
            <a:rPr lang="en-GB" sz="1600" b="1" noProof="0">
              <a:solidFill>
                <a:sysClr val="window" lastClr="FFFFFF"/>
              </a:solidFill>
              <a:latin typeface="Poppins"/>
              <a:ea typeface="+mn-ea"/>
              <a:cs typeface="Poppins"/>
            </a:rPr>
            <a:t>Review panels </a:t>
          </a:r>
        </a:p>
      </dgm:t>
    </dgm:pt>
    <dgm:pt modelId="{F06BF9FF-45B9-487F-B7DD-89595705999E}" type="parTrans" cxnId="{245F04B0-280A-4436-B7D1-2D8C36A2947D}">
      <dgm:prSet/>
      <dgm:spPr/>
      <dgm:t>
        <a:bodyPr/>
        <a:lstStyle/>
        <a:p>
          <a:endParaRPr lang="fr-FR"/>
        </a:p>
      </dgm:t>
    </dgm:pt>
    <dgm:pt modelId="{2E54378E-35A7-42AE-87E7-E4E8F4799828}" type="sibTrans" cxnId="{245F04B0-280A-4436-B7D1-2D8C36A2947D}">
      <dgm:prSet/>
      <dgm:spPr>
        <a:xfrm>
          <a:off x="8797199" y="2343195"/>
          <a:ext cx="509106" cy="509106"/>
        </a:xfrm>
        <a:prstGeom prst="downArrow">
          <a:avLst>
            <a:gd name="adj1" fmla="val 55000"/>
            <a:gd name="adj2" fmla="val 45000"/>
          </a:avLst>
        </a:prstGeom>
        <a:solidFill>
          <a:srgbClr val="0F0F55">
            <a:alpha val="90000"/>
          </a:srgbClr>
        </a:solidFill>
        <a:ln w="19050" cap="flat" cmpd="sng" algn="ctr">
          <a:noFill/>
          <a:prstDash val="solid"/>
          <a:miter lim="800000"/>
        </a:ln>
        <a:effectLst/>
      </dgm:spPr>
      <dgm:t>
        <a:bodyPr/>
        <a:lstStyle/>
        <a:p>
          <a:pPr>
            <a:buNone/>
          </a:pPr>
          <a:endParaRPr lang="fr-FR">
            <a:solidFill>
              <a:sysClr val="windowText" lastClr="000000">
                <a:hueOff val="0"/>
                <a:satOff val="0"/>
                <a:lumOff val="0"/>
                <a:alphaOff val="0"/>
              </a:sysClr>
            </a:solidFill>
            <a:latin typeface="Aptos" panose="02110004020202020204"/>
            <a:ea typeface="+mn-ea"/>
            <a:cs typeface="+mn-cs"/>
          </a:endParaRPr>
        </a:p>
      </dgm:t>
    </dgm:pt>
    <dgm:pt modelId="{2F9259C7-EEDF-43D1-B5A0-FA238C729C23}">
      <dgm:prSet phldrT="[Texte]" custT="1"/>
      <dgm:spPr>
        <a:xfrm>
          <a:off x="1209293" y="1784048"/>
          <a:ext cx="8097012" cy="783240"/>
        </a:xfrm>
        <a:prstGeom prst="roundRect">
          <a:avLst>
            <a:gd name="adj" fmla="val 10000"/>
          </a:avLst>
        </a:prstGeom>
        <a:solidFill>
          <a:srgbClr val="31ADFF"/>
        </a:solidFill>
        <a:ln w="19050" cap="flat" cmpd="sng" algn="ctr">
          <a:solidFill>
            <a:srgbClr val="00B8F2"/>
          </a:solidFill>
          <a:prstDash val="solid"/>
          <a:miter lim="800000"/>
        </a:ln>
        <a:effectLst/>
      </dgm:spPr>
      <dgm:t>
        <a:bodyPr/>
        <a:lstStyle/>
        <a:p>
          <a:pPr algn="l" rtl="0">
            <a:buChar char="•"/>
          </a:pPr>
          <a:r>
            <a:rPr lang="en-GB" sz="1200" noProof="0">
              <a:solidFill>
                <a:sysClr val="window" lastClr="FFFFFF"/>
              </a:solidFill>
              <a:latin typeface="Poppins"/>
              <a:ea typeface="+mn-ea"/>
              <a:cs typeface="Poppins"/>
            </a:rPr>
            <a:t>By the topical Panels –  Review panels meetings in September 2024</a:t>
          </a:r>
        </a:p>
      </dgm:t>
    </dgm:pt>
    <dgm:pt modelId="{310F4124-2C09-477E-9F3A-85B68D24DF44}" type="parTrans" cxnId="{F7C354A6-B08E-425E-9506-E5F27DB5BF6F}">
      <dgm:prSet/>
      <dgm:spPr/>
      <dgm:t>
        <a:bodyPr/>
        <a:lstStyle/>
        <a:p>
          <a:endParaRPr lang="fr-FR"/>
        </a:p>
      </dgm:t>
    </dgm:pt>
    <dgm:pt modelId="{A9368E45-783A-4F33-BD2B-676620922C53}" type="sibTrans" cxnId="{F7C354A6-B08E-425E-9506-E5F27DB5BF6F}">
      <dgm:prSet/>
      <dgm:spPr/>
      <dgm:t>
        <a:bodyPr/>
        <a:lstStyle/>
        <a:p>
          <a:endParaRPr lang="fr-FR"/>
        </a:p>
      </dgm:t>
    </dgm:pt>
    <dgm:pt modelId="{86E674E6-F715-4121-86CE-031D58FA9751}">
      <dgm:prSet phldrT="[Texte]"/>
      <dgm:spPr>
        <a:xfrm>
          <a:off x="1813940" y="2676072"/>
          <a:ext cx="8097012" cy="783240"/>
        </a:xfrm>
        <a:prstGeom prst="roundRect">
          <a:avLst>
            <a:gd name="adj" fmla="val 10000"/>
          </a:avLst>
        </a:prstGeom>
        <a:solidFill>
          <a:srgbClr val="0D29F9"/>
        </a:solidFill>
        <a:ln w="19050" cap="flat" cmpd="sng" algn="ctr">
          <a:solidFill>
            <a:srgbClr val="0D29F9"/>
          </a:solidFill>
          <a:prstDash val="solid"/>
          <a:miter lim="800000"/>
        </a:ln>
        <a:effectLst/>
      </dgm:spPr>
      <dgm:t>
        <a:bodyPr/>
        <a:lstStyle/>
        <a:p>
          <a:pPr rtl="0">
            <a:buChar char="•"/>
          </a:pPr>
          <a:r>
            <a:rPr lang="en-GB" sz="1100" noProof="0">
              <a:solidFill>
                <a:sysClr val="window" lastClr="FFFFFF"/>
              </a:solidFill>
              <a:latin typeface="Poppins"/>
              <a:ea typeface="+mn-ea"/>
              <a:cs typeface="Poppins"/>
            </a:rPr>
            <a:t> Normalisation by the topical Panels’ Chair  - final selection decision October 2024 </a:t>
          </a:r>
        </a:p>
      </dgm:t>
    </dgm:pt>
    <dgm:pt modelId="{C0714F19-9348-4453-8B95-2C00397941BF}" type="parTrans" cxnId="{26BD3C04-EF00-49F3-BDF7-137734C79663}">
      <dgm:prSet/>
      <dgm:spPr/>
      <dgm:t>
        <a:bodyPr/>
        <a:lstStyle/>
        <a:p>
          <a:endParaRPr lang="fr-FR"/>
        </a:p>
      </dgm:t>
    </dgm:pt>
    <dgm:pt modelId="{E12B9829-B0FF-4565-9D51-8AAF1E1D0642}" type="sibTrans" cxnId="{26BD3C04-EF00-49F3-BDF7-137734C79663}">
      <dgm:prSet/>
      <dgm:spPr/>
      <dgm:t>
        <a:bodyPr/>
        <a:lstStyle/>
        <a:p>
          <a:endParaRPr lang="fr-FR"/>
        </a:p>
      </dgm:t>
    </dgm:pt>
    <dgm:pt modelId="{C464BED0-5E56-4905-BC62-AC4E16A54BC3}">
      <dgm:prSet phldrT="[Texte]" custT="1"/>
      <dgm:spPr>
        <a:xfrm>
          <a:off x="1813940" y="2676072"/>
          <a:ext cx="8097012" cy="783240"/>
        </a:xfrm>
        <a:prstGeom prst="roundRect">
          <a:avLst>
            <a:gd name="adj" fmla="val 10000"/>
          </a:avLst>
        </a:prstGeom>
        <a:solidFill>
          <a:srgbClr val="0D29F9"/>
        </a:solidFill>
        <a:ln w="19050" cap="flat" cmpd="sng" algn="ctr">
          <a:solidFill>
            <a:srgbClr val="0D29F9"/>
          </a:solidFill>
          <a:prstDash val="solid"/>
          <a:miter lim="800000"/>
        </a:ln>
        <a:effectLst/>
      </dgm:spPr>
      <dgm:t>
        <a:bodyPr/>
        <a:lstStyle/>
        <a:p>
          <a:pPr>
            <a:buNone/>
          </a:pPr>
          <a:r>
            <a:rPr lang="en-GB" sz="1400" b="1" noProof="0">
              <a:solidFill>
                <a:sysClr val="window" lastClr="FFFFFF"/>
              </a:solidFill>
              <a:latin typeface="Poppins"/>
              <a:ea typeface="+mn-ea"/>
              <a:cs typeface="Poppins"/>
            </a:rPr>
            <a:t>Panel Chair Meeting</a:t>
          </a:r>
        </a:p>
      </dgm:t>
    </dgm:pt>
    <dgm:pt modelId="{326408A4-1700-4B15-BF35-75687C1ECFDC}" type="parTrans" cxnId="{1E64D08C-F748-4D8F-8E23-2DCA19919FFE}">
      <dgm:prSet/>
      <dgm:spPr/>
      <dgm:t>
        <a:bodyPr/>
        <a:lstStyle/>
        <a:p>
          <a:endParaRPr lang="fr-FR"/>
        </a:p>
      </dgm:t>
    </dgm:pt>
    <dgm:pt modelId="{204E73AC-A76D-45E5-BCB2-B43A1C2DF6F1}" type="sibTrans" cxnId="{1E64D08C-F748-4D8F-8E23-2DCA19919FFE}">
      <dgm:prSet/>
      <dgm:spPr>
        <a:xfrm>
          <a:off x="9401846" y="3243922"/>
          <a:ext cx="509106" cy="509106"/>
        </a:xfrm>
        <a:prstGeom prst="downArrow">
          <a:avLst>
            <a:gd name="adj1" fmla="val 55000"/>
            <a:gd name="adj2" fmla="val 45000"/>
          </a:avLst>
        </a:prstGeom>
        <a:solidFill>
          <a:srgbClr val="0F0F55">
            <a:alpha val="90000"/>
          </a:srgbClr>
        </a:solidFill>
        <a:ln w="19050" cap="flat" cmpd="sng" algn="ctr">
          <a:solidFill>
            <a:srgbClr val="EEF2FF">
              <a:alpha val="90000"/>
            </a:srgbClr>
          </a:solidFill>
          <a:prstDash val="solid"/>
          <a:miter lim="800000"/>
        </a:ln>
        <a:effectLst/>
      </dgm:spPr>
      <dgm:t>
        <a:bodyPr/>
        <a:lstStyle/>
        <a:p>
          <a:pPr>
            <a:buNone/>
          </a:pPr>
          <a:endParaRPr lang="fr-FR">
            <a:solidFill>
              <a:sysClr val="windowText" lastClr="000000">
                <a:hueOff val="0"/>
                <a:satOff val="0"/>
                <a:lumOff val="0"/>
                <a:alphaOff val="0"/>
              </a:sysClr>
            </a:solidFill>
            <a:latin typeface="Aptos" panose="02110004020202020204"/>
            <a:ea typeface="+mn-ea"/>
            <a:cs typeface="+mn-cs"/>
          </a:endParaRPr>
        </a:p>
      </dgm:t>
    </dgm:pt>
    <dgm:pt modelId="{07BC938F-3619-4DE6-A75B-F2BBD63D9357}">
      <dgm:prSet phldrT="[Texte]"/>
      <dgm:spPr>
        <a:xfrm>
          <a:off x="2418587" y="3568097"/>
          <a:ext cx="8097012" cy="783240"/>
        </a:xfrm>
        <a:prstGeom prst="roundRect">
          <a:avLst>
            <a:gd name="adj" fmla="val 10000"/>
          </a:avLst>
        </a:prstGeom>
        <a:solidFill>
          <a:srgbClr val="0F0F55"/>
        </a:solidFill>
        <a:ln w="19050" cap="flat" cmpd="sng" algn="ctr">
          <a:solidFill>
            <a:srgbClr val="0F0F55"/>
          </a:solidFill>
          <a:prstDash val="solid"/>
          <a:miter lim="800000"/>
        </a:ln>
        <a:effectLst/>
      </dgm:spPr>
      <dgm:t>
        <a:bodyPr/>
        <a:lstStyle/>
        <a:p>
          <a:pPr>
            <a:buNone/>
          </a:pPr>
          <a:r>
            <a:rPr lang="en-GB" b="1" noProof="0">
              <a:solidFill>
                <a:sysClr val="window" lastClr="FFFFFF"/>
              </a:solidFill>
              <a:latin typeface="Poppins"/>
              <a:ea typeface="+mn-ea"/>
              <a:cs typeface="Poppins"/>
            </a:rPr>
            <a:t>Consensus Reports to applicants by end of October 2024</a:t>
          </a:r>
        </a:p>
      </dgm:t>
    </dgm:pt>
    <dgm:pt modelId="{76E26E62-8E02-4DA5-82EA-B55A176DFA27}" type="parTrans" cxnId="{AE61BEF3-C4B0-406B-90FC-99991068DDA6}">
      <dgm:prSet/>
      <dgm:spPr/>
      <dgm:t>
        <a:bodyPr/>
        <a:lstStyle/>
        <a:p>
          <a:endParaRPr lang="fr-FR"/>
        </a:p>
      </dgm:t>
    </dgm:pt>
    <dgm:pt modelId="{47C47F0D-2AFA-4062-A708-67818A57409C}" type="sibTrans" cxnId="{AE61BEF3-C4B0-406B-90FC-99991068DDA6}">
      <dgm:prSet/>
      <dgm:spPr/>
      <dgm:t>
        <a:bodyPr/>
        <a:lstStyle/>
        <a:p>
          <a:endParaRPr lang="fr-FR"/>
        </a:p>
      </dgm:t>
    </dgm:pt>
    <dgm:pt modelId="{7FA4A774-9C45-4F36-A155-6A8B7F7FE8FB}">
      <dgm:prSet phldrT="[Texte]"/>
      <dgm:spPr/>
      <dgm:t>
        <a:bodyPr/>
        <a:lstStyle/>
        <a:p>
          <a:endParaRPr lang="fr-FR"/>
        </a:p>
      </dgm:t>
    </dgm:pt>
    <dgm:pt modelId="{C6611701-35C3-4357-A3C4-4306BAE62D1A}" type="parTrans" cxnId="{FEA258DD-0AB1-4CF9-B063-8EA7AF8BD4B9}">
      <dgm:prSet/>
      <dgm:spPr/>
      <dgm:t>
        <a:bodyPr/>
        <a:lstStyle/>
        <a:p>
          <a:endParaRPr lang="fr-FR"/>
        </a:p>
      </dgm:t>
    </dgm:pt>
    <dgm:pt modelId="{1315D8D9-D341-4516-A9A8-7F0544D56E8F}" type="sibTrans" cxnId="{FEA258DD-0AB1-4CF9-B063-8EA7AF8BD4B9}">
      <dgm:prSet/>
      <dgm:spPr/>
      <dgm:t>
        <a:bodyPr/>
        <a:lstStyle/>
        <a:p>
          <a:endParaRPr lang="fr-FR"/>
        </a:p>
      </dgm:t>
    </dgm:pt>
    <dgm:pt modelId="{2DB0C8F7-135E-43A1-B428-F9502BCB7D76}" type="pres">
      <dgm:prSet presAssocID="{B3ED2588-19E1-48A8-8F68-EF44C8D11D9C}" presName="outerComposite" presStyleCnt="0">
        <dgm:presLayoutVars>
          <dgm:chMax val="5"/>
          <dgm:dir/>
          <dgm:resizeHandles val="exact"/>
        </dgm:presLayoutVars>
      </dgm:prSet>
      <dgm:spPr/>
    </dgm:pt>
    <dgm:pt modelId="{6B846E3F-2B75-4FDD-92C2-F2D61A65DFB7}" type="pres">
      <dgm:prSet presAssocID="{B3ED2588-19E1-48A8-8F68-EF44C8D11D9C}" presName="dummyMaxCanvas" presStyleCnt="0">
        <dgm:presLayoutVars/>
      </dgm:prSet>
      <dgm:spPr/>
    </dgm:pt>
    <dgm:pt modelId="{E45CB3D4-7F40-4EC9-AD2B-421D29F1E1EF}" type="pres">
      <dgm:prSet presAssocID="{B3ED2588-19E1-48A8-8F68-EF44C8D11D9C}" presName="FiveNodes_1" presStyleLbl="node1" presStyleIdx="0" presStyleCnt="5">
        <dgm:presLayoutVars>
          <dgm:bulletEnabled val="1"/>
        </dgm:presLayoutVars>
      </dgm:prSet>
      <dgm:spPr/>
    </dgm:pt>
    <dgm:pt modelId="{4FF4423B-F206-463B-8387-8337E7D7B1E1}" type="pres">
      <dgm:prSet presAssocID="{B3ED2588-19E1-48A8-8F68-EF44C8D11D9C}" presName="FiveNodes_2" presStyleLbl="node1" presStyleIdx="1" presStyleCnt="5">
        <dgm:presLayoutVars>
          <dgm:bulletEnabled val="1"/>
        </dgm:presLayoutVars>
      </dgm:prSet>
      <dgm:spPr/>
    </dgm:pt>
    <dgm:pt modelId="{944EBC92-0554-4C78-BAC7-FFF5B77EB067}" type="pres">
      <dgm:prSet presAssocID="{B3ED2588-19E1-48A8-8F68-EF44C8D11D9C}" presName="FiveNodes_3" presStyleLbl="node1" presStyleIdx="2" presStyleCnt="5" custLinFactNeighborX="528" custLinFactNeighborY="13">
        <dgm:presLayoutVars>
          <dgm:bulletEnabled val="1"/>
        </dgm:presLayoutVars>
      </dgm:prSet>
      <dgm:spPr/>
    </dgm:pt>
    <dgm:pt modelId="{31E89413-8C0A-4D6C-B71D-FD1742AF7574}" type="pres">
      <dgm:prSet presAssocID="{B3ED2588-19E1-48A8-8F68-EF44C8D11D9C}" presName="FiveNodes_4" presStyleLbl="node1" presStyleIdx="3" presStyleCnt="5">
        <dgm:presLayoutVars>
          <dgm:bulletEnabled val="1"/>
        </dgm:presLayoutVars>
      </dgm:prSet>
      <dgm:spPr/>
    </dgm:pt>
    <dgm:pt modelId="{5E5DE5DD-CC37-49A2-B2AE-0C51013E208C}" type="pres">
      <dgm:prSet presAssocID="{B3ED2588-19E1-48A8-8F68-EF44C8D11D9C}" presName="FiveNodes_5" presStyleLbl="node1" presStyleIdx="4" presStyleCnt="5">
        <dgm:presLayoutVars>
          <dgm:bulletEnabled val="1"/>
        </dgm:presLayoutVars>
      </dgm:prSet>
      <dgm:spPr/>
    </dgm:pt>
    <dgm:pt modelId="{5C53229D-BA49-4DF4-8625-4DFCC9A1DE44}" type="pres">
      <dgm:prSet presAssocID="{B3ED2588-19E1-48A8-8F68-EF44C8D11D9C}" presName="FiveConn_1-2" presStyleLbl="fgAccFollowNode1" presStyleIdx="0" presStyleCnt="4">
        <dgm:presLayoutVars>
          <dgm:bulletEnabled val="1"/>
        </dgm:presLayoutVars>
      </dgm:prSet>
      <dgm:spPr/>
    </dgm:pt>
    <dgm:pt modelId="{9D794B87-657D-4B54-B093-FACC29A2AF12}" type="pres">
      <dgm:prSet presAssocID="{B3ED2588-19E1-48A8-8F68-EF44C8D11D9C}" presName="FiveConn_2-3" presStyleLbl="fgAccFollowNode1" presStyleIdx="1" presStyleCnt="4">
        <dgm:presLayoutVars>
          <dgm:bulletEnabled val="1"/>
        </dgm:presLayoutVars>
      </dgm:prSet>
      <dgm:spPr/>
    </dgm:pt>
    <dgm:pt modelId="{B353381C-FF14-4203-8F84-266D25A3307B}" type="pres">
      <dgm:prSet presAssocID="{B3ED2588-19E1-48A8-8F68-EF44C8D11D9C}" presName="FiveConn_3-4" presStyleLbl="fgAccFollowNode1" presStyleIdx="2" presStyleCnt="4">
        <dgm:presLayoutVars>
          <dgm:bulletEnabled val="1"/>
        </dgm:presLayoutVars>
      </dgm:prSet>
      <dgm:spPr/>
    </dgm:pt>
    <dgm:pt modelId="{F109F4DB-690C-4EFB-B298-E27323F0408A}" type="pres">
      <dgm:prSet presAssocID="{B3ED2588-19E1-48A8-8F68-EF44C8D11D9C}" presName="FiveConn_4-5" presStyleLbl="fgAccFollowNode1" presStyleIdx="3" presStyleCnt="4">
        <dgm:presLayoutVars>
          <dgm:bulletEnabled val="1"/>
        </dgm:presLayoutVars>
      </dgm:prSet>
      <dgm:spPr/>
    </dgm:pt>
    <dgm:pt modelId="{682B120F-5339-4A4A-B2B5-D96E37AC8ED2}" type="pres">
      <dgm:prSet presAssocID="{B3ED2588-19E1-48A8-8F68-EF44C8D11D9C}" presName="FiveNodes_1_text" presStyleLbl="node1" presStyleIdx="4" presStyleCnt="5">
        <dgm:presLayoutVars>
          <dgm:bulletEnabled val="1"/>
        </dgm:presLayoutVars>
      </dgm:prSet>
      <dgm:spPr/>
    </dgm:pt>
    <dgm:pt modelId="{6752AB27-AAEB-419C-A57E-00677DCA5C18}" type="pres">
      <dgm:prSet presAssocID="{B3ED2588-19E1-48A8-8F68-EF44C8D11D9C}" presName="FiveNodes_2_text" presStyleLbl="node1" presStyleIdx="4" presStyleCnt="5">
        <dgm:presLayoutVars>
          <dgm:bulletEnabled val="1"/>
        </dgm:presLayoutVars>
      </dgm:prSet>
      <dgm:spPr/>
    </dgm:pt>
    <dgm:pt modelId="{612A5FBE-CED2-4C10-9622-03BC2F7144DB}" type="pres">
      <dgm:prSet presAssocID="{B3ED2588-19E1-48A8-8F68-EF44C8D11D9C}" presName="FiveNodes_3_text" presStyleLbl="node1" presStyleIdx="4" presStyleCnt="5">
        <dgm:presLayoutVars>
          <dgm:bulletEnabled val="1"/>
        </dgm:presLayoutVars>
      </dgm:prSet>
      <dgm:spPr/>
    </dgm:pt>
    <dgm:pt modelId="{3D473C52-9E51-4C04-815B-1E064372F8E8}" type="pres">
      <dgm:prSet presAssocID="{B3ED2588-19E1-48A8-8F68-EF44C8D11D9C}" presName="FiveNodes_4_text" presStyleLbl="node1" presStyleIdx="4" presStyleCnt="5">
        <dgm:presLayoutVars>
          <dgm:bulletEnabled val="1"/>
        </dgm:presLayoutVars>
      </dgm:prSet>
      <dgm:spPr/>
    </dgm:pt>
    <dgm:pt modelId="{FE747A9B-3547-43E7-A3BA-8BB7F9B14CCA}" type="pres">
      <dgm:prSet presAssocID="{B3ED2588-19E1-48A8-8F68-EF44C8D11D9C}" presName="FiveNodes_5_text" presStyleLbl="node1" presStyleIdx="4" presStyleCnt="5">
        <dgm:presLayoutVars>
          <dgm:bulletEnabled val="1"/>
        </dgm:presLayoutVars>
      </dgm:prSet>
      <dgm:spPr/>
    </dgm:pt>
  </dgm:ptLst>
  <dgm:cxnLst>
    <dgm:cxn modelId="{26BD3C04-EF00-49F3-BDF7-137734C79663}" srcId="{C464BED0-5E56-4905-BC62-AC4E16A54BC3}" destId="{86E674E6-F715-4121-86CE-031D58FA9751}" srcOrd="0" destOrd="0" parTransId="{C0714F19-9348-4453-8B95-2C00397941BF}" sibTransId="{E12B9829-B0FF-4565-9D51-8AAF1E1D0642}"/>
    <dgm:cxn modelId="{BCCE6C1C-8544-4292-BDA2-A422688883A8}" type="presOf" srcId="{1B16BAFC-42FA-42BE-ADE2-52253200AC8F}" destId="{6752AB27-AAEB-419C-A57E-00677DCA5C18}" srcOrd="1" destOrd="1" presId="urn:microsoft.com/office/officeart/2005/8/layout/vProcess5"/>
    <dgm:cxn modelId="{E9643D29-8214-4151-BFFA-69E63C4ED786}" srcId="{877A8A1E-62BE-493A-9D8D-3E74368119C3}" destId="{1B16BAFC-42FA-42BE-ADE2-52253200AC8F}" srcOrd="0" destOrd="0" parTransId="{17088537-76E4-4C64-8149-6995D0D8E48F}" sibTransId="{7FD69B7E-590A-46E0-80DB-B42BB14E362F}"/>
    <dgm:cxn modelId="{E0EC762B-CB54-4085-A137-BE67CFB05F2A}" type="presOf" srcId="{C2C4BC9D-0FA5-4C70-9C53-DAC1DB7A408A}" destId="{612A5FBE-CED2-4C10-9622-03BC2F7144DB}" srcOrd="1" destOrd="0" presId="urn:microsoft.com/office/officeart/2005/8/layout/vProcess5"/>
    <dgm:cxn modelId="{4F774733-D96A-435A-A0B7-19646B4173A0}" type="presOf" srcId="{2F9259C7-EEDF-43D1-B5A0-FA238C729C23}" destId="{612A5FBE-CED2-4C10-9622-03BC2F7144DB}" srcOrd="1" destOrd="1" presId="urn:microsoft.com/office/officeart/2005/8/layout/vProcess5"/>
    <dgm:cxn modelId="{B3DDA839-D24E-47EC-BA1F-61A3F93E0ED2}" type="presOf" srcId="{03AE4820-FFAF-41CC-8C7C-1425C1559201}" destId="{682B120F-5339-4A4A-B2B5-D96E37AC8ED2}" srcOrd="1" destOrd="1" presId="urn:microsoft.com/office/officeart/2005/8/layout/vProcess5"/>
    <dgm:cxn modelId="{25A44462-1456-46FE-984C-D1C3961430CC}" type="presOf" srcId="{B3ED2588-19E1-48A8-8F68-EF44C8D11D9C}" destId="{2DB0C8F7-135E-43A1-B428-F9502BCB7D76}" srcOrd="0" destOrd="0" presId="urn:microsoft.com/office/officeart/2005/8/layout/vProcess5"/>
    <dgm:cxn modelId="{ED64E662-8BB4-4D0D-8322-1ACFC59DBF9D}" type="presOf" srcId="{86E674E6-F715-4121-86CE-031D58FA9751}" destId="{31E89413-8C0A-4D6C-B71D-FD1742AF7574}" srcOrd="0" destOrd="1" presId="urn:microsoft.com/office/officeart/2005/8/layout/vProcess5"/>
    <dgm:cxn modelId="{E82AC645-60CE-4E99-9C41-3D748676258C}" type="presOf" srcId="{07BC938F-3619-4DE6-A75B-F2BBD63D9357}" destId="{5E5DE5DD-CC37-49A2-B2AE-0C51013E208C}" srcOrd="0" destOrd="0" presId="urn:microsoft.com/office/officeart/2005/8/layout/vProcess5"/>
    <dgm:cxn modelId="{5BD5DF48-DFE7-4D59-96D6-E4E5D93D5FC1}" type="presOf" srcId="{C464BED0-5E56-4905-BC62-AC4E16A54BC3}" destId="{31E89413-8C0A-4D6C-B71D-FD1742AF7574}" srcOrd="0" destOrd="0" presId="urn:microsoft.com/office/officeart/2005/8/layout/vProcess5"/>
    <dgm:cxn modelId="{060E886C-3DC3-47AB-A81A-7772C9E3B087}" type="presOf" srcId="{877A8A1E-62BE-493A-9D8D-3E74368119C3}" destId="{6752AB27-AAEB-419C-A57E-00677DCA5C18}" srcOrd="1" destOrd="0" presId="urn:microsoft.com/office/officeart/2005/8/layout/vProcess5"/>
    <dgm:cxn modelId="{B9206071-BC1A-44D2-8969-F288ED173685}" type="presOf" srcId="{2E54378E-35A7-42AE-87E7-E4E8F4799828}" destId="{B353381C-FF14-4203-8F84-266D25A3307B}" srcOrd="0" destOrd="0" presId="urn:microsoft.com/office/officeart/2005/8/layout/vProcess5"/>
    <dgm:cxn modelId="{E5927F71-A238-40FF-9FE0-CA0F1AEA6663}" type="presOf" srcId="{07BC938F-3619-4DE6-A75B-F2BBD63D9357}" destId="{FE747A9B-3547-43E7-A3BA-8BB7F9B14CCA}" srcOrd="1" destOrd="0" presId="urn:microsoft.com/office/officeart/2005/8/layout/vProcess5"/>
    <dgm:cxn modelId="{1E64D08C-F748-4D8F-8E23-2DCA19919FFE}" srcId="{B3ED2588-19E1-48A8-8F68-EF44C8D11D9C}" destId="{C464BED0-5E56-4905-BC62-AC4E16A54BC3}" srcOrd="3" destOrd="0" parTransId="{326408A4-1700-4B15-BF35-75687C1ECFDC}" sibTransId="{204E73AC-A76D-45E5-BCB2-B43A1C2DF6F1}"/>
    <dgm:cxn modelId="{7DC25D8F-FDD1-4824-92B8-837482EA89C0}" type="presOf" srcId="{2F9259C7-EEDF-43D1-B5A0-FA238C729C23}" destId="{944EBC92-0554-4C78-BAC7-FFF5B77EB067}" srcOrd="0" destOrd="1" presId="urn:microsoft.com/office/officeart/2005/8/layout/vProcess5"/>
    <dgm:cxn modelId="{C2699F8F-AC99-4F48-9174-64D9D2C665DF}" type="presOf" srcId="{550C35FA-35B0-47FB-84E4-3D50D32C641C}" destId="{682B120F-5339-4A4A-B2B5-D96E37AC8ED2}" srcOrd="1" destOrd="0" presId="urn:microsoft.com/office/officeart/2005/8/layout/vProcess5"/>
    <dgm:cxn modelId="{7DAD02A4-9914-4A8B-A919-6716C43404D5}" type="presOf" srcId="{1B16BAFC-42FA-42BE-ADE2-52253200AC8F}" destId="{4FF4423B-F206-463B-8387-8337E7D7B1E1}" srcOrd="0" destOrd="1" presId="urn:microsoft.com/office/officeart/2005/8/layout/vProcess5"/>
    <dgm:cxn modelId="{23626CA4-BAE1-4D28-BDB9-760344B8AA47}" type="presOf" srcId="{550C35FA-35B0-47FB-84E4-3D50D32C641C}" destId="{E45CB3D4-7F40-4EC9-AD2B-421D29F1E1EF}" srcOrd="0" destOrd="0" presId="urn:microsoft.com/office/officeart/2005/8/layout/vProcess5"/>
    <dgm:cxn modelId="{F7C354A6-B08E-425E-9506-E5F27DB5BF6F}" srcId="{C2C4BC9D-0FA5-4C70-9C53-DAC1DB7A408A}" destId="{2F9259C7-EEDF-43D1-B5A0-FA238C729C23}" srcOrd="0" destOrd="0" parTransId="{310F4124-2C09-477E-9F3A-85B68D24DF44}" sibTransId="{A9368E45-783A-4F33-BD2B-676620922C53}"/>
    <dgm:cxn modelId="{4C564CA8-F32B-4287-B8AD-10B2DFE6AEF3}" type="presOf" srcId="{03AE4820-FFAF-41CC-8C7C-1425C1559201}" destId="{E45CB3D4-7F40-4EC9-AD2B-421D29F1E1EF}" srcOrd="0" destOrd="1" presId="urn:microsoft.com/office/officeart/2005/8/layout/vProcess5"/>
    <dgm:cxn modelId="{245F04B0-280A-4436-B7D1-2D8C36A2947D}" srcId="{B3ED2588-19E1-48A8-8F68-EF44C8D11D9C}" destId="{C2C4BC9D-0FA5-4C70-9C53-DAC1DB7A408A}" srcOrd="2" destOrd="0" parTransId="{F06BF9FF-45B9-487F-B7DD-89595705999E}" sibTransId="{2E54378E-35A7-42AE-87E7-E4E8F4799828}"/>
    <dgm:cxn modelId="{5E01C8B9-B87C-4A17-9374-F69C54584223}" type="presOf" srcId="{C2C4BC9D-0FA5-4C70-9C53-DAC1DB7A408A}" destId="{944EBC92-0554-4C78-BAC7-FFF5B77EB067}" srcOrd="0" destOrd="0" presId="urn:microsoft.com/office/officeart/2005/8/layout/vProcess5"/>
    <dgm:cxn modelId="{52F9B0BD-1438-45E1-AC95-C6ADF2C8C3B4}" type="presOf" srcId="{86E674E6-F715-4121-86CE-031D58FA9751}" destId="{3D473C52-9E51-4C04-815B-1E064372F8E8}" srcOrd="1" destOrd="1" presId="urn:microsoft.com/office/officeart/2005/8/layout/vProcess5"/>
    <dgm:cxn modelId="{E11CE8BF-00BE-47BC-B161-507A7A562E94}" srcId="{B3ED2588-19E1-48A8-8F68-EF44C8D11D9C}" destId="{550C35FA-35B0-47FB-84E4-3D50D32C641C}" srcOrd="0" destOrd="0" parTransId="{0F085957-9A8C-40E0-A53C-EF77CF3597AF}" sibTransId="{58E39330-11D5-4420-8FF8-E78FBCEDD343}"/>
    <dgm:cxn modelId="{C5CF15C0-B851-4A78-82A1-A69AEC32F979}" type="presOf" srcId="{C7EBD9DC-AD53-4605-8FFC-3AD70E051E5E}" destId="{9D794B87-657D-4B54-B093-FACC29A2AF12}" srcOrd="0" destOrd="0" presId="urn:microsoft.com/office/officeart/2005/8/layout/vProcess5"/>
    <dgm:cxn modelId="{E82A65D1-FB68-4978-AAED-3622BF78C6DD}" type="presOf" srcId="{204E73AC-A76D-45E5-BCB2-B43A1C2DF6F1}" destId="{F109F4DB-690C-4EFB-B298-E27323F0408A}" srcOrd="0" destOrd="0" presId="urn:microsoft.com/office/officeart/2005/8/layout/vProcess5"/>
    <dgm:cxn modelId="{50BDA0D5-6F4B-4557-8FDC-A031E5BC66A7}" type="presOf" srcId="{58E39330-11D5-4420-8FF8-E78FBCEDD343}" destId="{5C53229D-BA49-4DF4-8625-4DFCC9A1DE44}" srcOrd="0" destOrd="0" presId="urn:microsoft.com/office/officeart/2005/8/layout/vProcess5"/>
    <dgm:cxn modelId="{FEA258DD-0AB1-4CF9-B063-8EA7AF8BD4B9}" srcId="{B3ED2588-19E1-48A8-8F68-EF44C8D11D9C}" destId="{7FA4A774-9C45-4F36-A155-6A8B7F7FE8FB}" srcOrd="5" destOrd="0" parTransId="{C6611701-35C3-4357-A3C4-4306BAE62D1A}" sibTransId="{1315D8D9-D341-4516-A9A8-7F0544D56E8F}"/>
    <dgm:cxn modelId="{7EA364DE-628E-4849-BB8C-7CAAFB298F7F}" srcId="{B3ED2588-19E1-48A8-8F68-EF44C8D11D9C}" destId="{877A8A1E-62BE-493A-9D8D-3E74368119C3}" srcOrd="1" destOrd="0" parTransId="{FB10D076-9FA8-4473-A056-B392C6129414}" sibTransId="{C7EBD9DC-AD53-4605-8FFC-3AD70E051E5E}"/>
    <dgm:cxn modelId="{4C9B44EF-60D9-41EB-B552-6406DC2DA6D6}" type="presOf" srcId="{C464BED0-5E56-4905-BC62-AC4E16A54BC3}" destId="{3D473C52-9E51-4C04-815B-1E064372F8E8}" srcOrd="1" destOrd="0" presId="urn:microsoft.com/office/officeart/2005/8/layout/vProcess5"/>
    <dgm:cxn modelId="{AE61BEF3-C4B0-406B-90FC-99991068DDA6}" srcId="{B3ED2588-19E1-48A8-8F68-EF44C8D11D9C}" destId="{07BC938F-3619-4DE6-A75B-F2BBD63D9357}" srcOrd="4" destOrd="0" parTransId="{76E26E62-8E02-4DA5-82EA-B55A176DFA27}" sibTransId="{47C47F0D-2AFA-4062-A708-67818A57409C}"/>
    <dgm:cxn modelId="{E2E66EF5-5FCA-4F44-B3D5-C4D799E69C04}" srcId="{550C35FA-35B0-47FB-84E4-3D50D32C641C}" destId="{03AE4820-FFAF-41CC-8C7C-1425C1559201}" srcOrd="0" destOrd="0" parTransId="{AFC9C366-0647-4424-B742-D65CC1737D5F}" sibTransId="{03277872-5014-4A7A-B104-FA915BE18B08}"/>
    <dgm:cxn modelId="{CB0A8DFA-93F4-4887-89E4-477D1C4568A6}" type="presOf" srcId="{877A8A1E-62BE-493A-9D8D-3E74368119C3}" destId="{4FF4423B-F206-463B-8387-8337E7D7B1E1}" srcOrd="0" destOrd="0" presId="urn:microsoft.com/office/officeart/2005/8/layout/vProcess5"/>
    <dgm:cxn modelId="{F5AC9290-9B4C-4F89-A343-65BA1B71F212}" type="presParOf" srcId="{2DB0C8F7-135E-43A1-B428-F9502BCB7D76}" destId="{6B846E3F-2B75-4FDD-92C2-F2D61A65DFB7}" srcOrd="0" destOrd="0" presId="urn:microsoft.com/office/officeart/2005/8/layout/vProcess5"/>
    <dgm:cxn modelId="{C82B2CC9-6F5C-4AE5-A153-FA7B96674EF3}" type="presParOf" srcId="{2DB0C8F7-135E-43A1-B428-F9502BCB7D76}" destId="{E45CB3D4-7F40-4EC9-AD2B-421D29F1E1EF}" srcOrd="1" destOrd="0" presId="urn:microsoft.com/office/officeart/2005/8/layout/vProcess5"/>
    <dgm:cxn modelId="{24A14748-9C45-4F4A-8266-B58511226F7E}" type="presParOf" srcId="{2DB0C8F7-135E-43A1-B428-F9502BCB7D76}" destId="{4FF4423B-F206-463B-8387-8337E7D7B1E1}" srcOrd="2" destOrd="0" presId="urn:microsoft.com/office/officeart/2005/8/layout/vProcess5"/>
    <dgm:cxn modelId="{4272BB27-4A10-4D35-B7FC-869D3E2A2615}" type="presParOf" srcId="{2DB0C8F7-135E-43A1-B428-F9502BCB7D76}" destId="{944EBC92-0554-4C78-BAC7-FFF5B77EB067}" srcOrd="3" destOrd="0" presId="urn:microsoft.com/office/officeart/2005/8/layout/vProcess5"/>
    <dgm:cxn modelId="{115D7E59-0144-4E32-8E67-0CD9F6D84317}" type="presParOf" srcId="{2DB0C8F7-135E-43A1-B428-F9502BCB7D76}" destId="{31E89413-8C0A-4D6C-B71D-FD1742AF7574}" srcOrd="4" destOrd="0" presId="urn:microsoft.com/office/officeart/2005/8/layout/vProcess5"/>
    <dgm:cxn modelId="{4E731775-F9E3-4D17-AD7F-0D46B8CC152C}" type="presParOf" srcId="{2DB0C8F7-135E-43A1-B428-F9502BCB7D76}" destId="{5E5DE5DD-CC37-49A2-B2AE-0C51013E208C}" srcOrd="5" destOrd="0" presId="urn:microsoft.com/office/officeart/2005/8/layout/vProcess5"/>
    <dgm:cxn modelId="{AEE435E6-4BCB-4BAD-BF96-FFF6A56EE7BE}" type="presParOf" srcId="{2DB0C8F7-135E-43A1-B428-F9502BCB7D76}" destId="{5C53229D-BA49-4DF4-8625-4DFCC9A1DE44}" srcOrd="6" destOrd="0" presId="urn:microsoft.com/office/officeart/2005/8/layout/vProcess5"/>
    <dgm:cxn modelId="{C2A5C45D-7DDD-4309-867C-C456767AE666}" type="presParOf" srcId="{2DB0C8F7-135E-43A1-B428-F9502BCB7D76}" destId="{9D794B87-657D-4B54-B093-FACC29A2AF12}" srcOrd="7" destOrd="0" presId="urn:microsoft.com/office/officeart/2005/8/layout/vProcess5"/>
    <dgm:cxn modelId="{D1F3EE9B-9D95-454A-B296-0AAA1D202A3B}" type="presParOf" srcId="{2DB0C8F7-135E-43A1-B428-F9502BCB7D76}" destId="{B353381C-FF14-4203-8F84-266D25A3307B}" srcOrd="8" destOrd="0" presId="urn:microsoft.com/office/officeart/2005/8/layout/vProcess5"/>
    <dgm:cxn modelId="{2FF0DAED-6A01-4522-BF06-E53CF93C1A2E}" type="presParOf" srcId="{2DB0C8F7-135E-43A1-B428-F9502BCB7D76}" destId="{F109F4DB-690C-4EFB-B298-E27323F0408A}" srcOrd="9" destOrd="0" presId="urn:microsoft.com/office/officeart/2005/8/layout/vProcess5"/>
    <dgm:cxn modelId="{5A69A08D-A982-46F2-9F1F-1ED540F9DAAA}" type="presParOf" srcId="{2DB0C8F7-135E-43A1-B428-F9502BCB7D76}" destId="{682B120F-5339-4A4A-B2B5-D96E37AC8ED2}" srcOrd="10" destOrd="0" presId="urn:microsoft.com/office/officeart/2005/8/layout/vProcess5"/>
    <dgm:cxn modelId="{BB405B08-1F03-4FD0-82A2-0047F942DE34}" type="presParOf" srcId="{2DB0C8F7-135E-43A1-B428-F9502BCB7D76}" destId="{6752AB27-AAEB-419C-A57E-00677DCA5C18}" srcOrd="11" destOrd="0" presId="urn:microsoft.com/office/officeart/2005/8/layout/vProcess5"/>
    <dgm:cxn modelId="{9EFE42CB-31F5-43B7-B0B9-4289EB6214EF}" type="presParOf" srcId="{2DB0C8F7-135E-43A1-B428-F9502BCB7D76}" destId="{612A5FBE-CED2-4C10-9622-03BC2F7144DB}" srcOrd="12" destOrd="0" presId="urn:microsoft.com/office/officeart/2005/8/layout/vProcess5"/>
    <dgm:cxn modelId="{F42DA82E-CF43-4E9C-8273-EF5813DA3436}" type="presParOf" srcId="{2DB0C8F7-135E-43A1-B428-F9502BCB7D76}" destId="{3D473C52-9E51-4C04-815B-1E064372F8E8}" srcOrd="13" destOrd="0" presId="urn:microsoft.com/office/officeart/2005/8/layout/vProcess5"/>
    <dgm:cxn modelId="{E7B64FA3-62E2-4FF8-87B8-B4ED8AE473E0}" type="presParOf" srcId="{2DB0C8F7-135E-43A1-B428-F9502BCB7D76}" destId="{FE747A9B-3547-43E7-A3BA-8BB7F9B14CCA}" srcOrd="14" destOrd="0" presId="urn:microsoft.com/office/officeart/2005/8/layout/vProcess5"/>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104934D-5885-431A-B708-799162CD43DE}" type="doc">
      <dgm:prSet loTypeId="urn:microsoft.com/office/officeart/2011/layout/CircleProcess" loCatId="process" qsTypeId="urn:microsoft.com/office/officeart/2005/8/quickstyle/simple1" qsCatId="simple" csTypeId="urn:microsoft.com/office/officeart/2005/8/colors/accent1_2" csCatId="accent1" phldr="1"/>
      <dgm:spPr/>
      <dgm:t>
        <a:bodyPr/>
        <a:lstStyle/>
        <a:p>
          <a:endParaRPr lang="en-US"/>
        </a:p>
      </dgm:t>
    </dgm:pt>
    <dgm:pt modelId="{EFC2AFEA-1513-4F29-A911-62CBF05584F9}">
      <dgm:prSet phldrT="[Text]" custT="1"/>
      <dgm:spPr>
        <a:solidFill>
          <a:srgbClr val="EEF2FF"/>
        </a:solidFill>
        <a:ln>
          <a:solidFill>
            <a:srgbClr val="0F0F55"/>
          </a:solidFill>
        </a:ln>
      </dgm:spPr>
      <dgm:t>
        <a:bodyPr/>
        <a:lstStyle/>
        <a:p>
          <a:r>
            <a:rPr lang="en-US" sz="1800">
              <a:solidFill>
                <a:srgbClr val="0F0F55"/>
              </a:solidFill>
              <a:latin typeface="Poppins" panose="00000500000000000000" pitchFamily="2" charset="0"/>
              <a:cs typeface="Poppins" panose="00000500000000000000" pitchFamily="2" charset="0"/>
            </a:rPr>
            <a:t>Results</a:t>
          </a:r>
        </a:p>
        <a:p>
          <a:r>
            <a:rPr lang="en-US" sz="1800" b="1">
              <a:solidFill>
                <a:srgbClr val="0F0F55"/>
              </a:solidFill>
              <a:latin typeface="Poppins" panose="00000500000000000000" pitchFamily="2" charset="0"/>
              <a:cs typeface="Poppins" panose="00000500000000000000" pitchFamily="2" charset="0"/>
            </a:rPr>
            <a:t>Your project has been selected!</a:t>
          </a:r>
        </a:p>
      </dgm:t>
    </dgm:pt>
    <dgm:pt modelId="{C8AF1AB5-AF6C-45D6-944F-30C5A26F6FD2}" type="parTrans" cxnId="{408BC665-D66B-4A19-8144-FFFFD7FD108D}">
      <dgm:prSet/>
      <dgm:spPr/>
      <dgm:t>
        <a:bodyPr/>
        <a:lstStyle/>
        <a:p>
          <a:endParaRPr lang="en-US" sz="2800"/>
        </a:p>
      </dgm:t>
    </dgm:pt>
    <dgm:pt modelId="{0B4441B1-FF70-43B1-9AA2-6A856FA64611}" type="sibTrans" cxnId="{408BC665-D66B-4A19-8144-FFFFD7FD108D}">
      <dgm:prSet/>
      <dgm:spPr/>
      <dgm:t>
        <a:bodyPr/>
        <a:lstStyle/>
        <a:p>
          <a:endParaRPr lang="en-US" sz="2800"/>
        </a:p>
      </dgm:t>
    </dgm:pt>
    <dgm:pt modelId="{B8EB2EA0-8E2E-409F-B3ED-66AEB4A7B137}">
      <dgm:prSet phldrT="[Text]" custT="1"/>
      <dgm:spPr>
        <a:solidFill>
          <a:srgbClr val="EEF2FF"/>
        </a:solidFill>
        <a:ln>
          <a:solidFill>
            <a:srgbClr val="0F0F55"/>
          </a:solidFill>
        </a:ln>
      </dgm:spPr>
      <dgm:t>
        <a:bodyPr/>
        <a:lstStyle/>
        <a:p>
          <a:r>
            <a:rPr lang="en-US" sz="1800">
              <a:solidFill>
                <a:srgbClr val="0F0F55"/>
              </a:solidFill>
              <a:latin typeface="Poppins" panose="00000500000000000000" pitchFamily="2" charset="0"/>
              <a:cs typeface="Poppins" panose="00000500000000000000" pitchFamily="2" charset="0"/>
            </a:rPr>
            <a:t>Contract </a:t>
          </a:r>
          <a:r>
            <a:rPr lang="en-US" sz="1800" b="1">
              <a:solidFill>
                <a:srgbClr val="0F0F55"/>
              </a:solidFill>
              <a:latin typeface="Poppins" panose="00000500000000000000" pitchFamily="2" charset="0"/>
              <a:cs typeface="Poppins" panose="00000500000000000000" pitchFamily="2" charset="0"/>
            </a:rPr>
            <a:t>Time to sign </a:t>
          </a:r>
        </a:p>
      </dgm:t>
    </dgm:pt>
    <dgm:pt modelId="{04230802-4084-40FF-8B42-81D0554ED025}" type="parTrans" cxnId="{7C2A8F8A-D56C-4DE8-9C88-F16835C19BC0}">
      <dgm:prSet/>
      <dgm:spPr/>
      <dgm:t>
        <a:bodyPr/>
        <a:lstStyle/>
        <a:p>
          <a:endParaRPr lang="en-US" sz="2800"/>
        </a:p>
      </dgm:t>
    </dgm:pt>
    <dgm:pt modelId="{90F47DCF-E779-4941-8ADF-04137E47478B}" type="sibTrans" cxnId="{7C2A8F8A-D56C-4DE8-9C88-F16835C19BC0}">
      <dgm:prSet/>
      <dgm:spPr/>
      <dgm:t>
        <a:bodyPr/>
        <a:lstStyle/>
        <a:p>
          <a:endParaRPr lang="en-US" sz="2800"/>
        </a:p>
      </dgm:t>
    </dgm:pt>
    <dgm:pt modelId="{AF156AEA-96B7-4AD1-8461-12217716A338}">
      <dgm:prSet phldrT="[Text]" custT="1"/>
      <dgm:spPr>
        <a:solidFill>
          <a:srgbClr val="EEF2FF"/>
        </a:solidFill>
        <a:ln>
          <a:solidFill>
            <a:srgbClr val="0F0F55"/>
          </a:solidFill>
        </a:ln>
      </dgm:spPr>
      <dgm:t>
        <a:bodyPr/>
        <a:lstStyle/>
        <a:p>
          <a:r>
            <a:rPr lang="en-US" sz="1800">
              <a:solidFill>
                <a:srgbClr val="0F0F55"/>
              </a:solidFill>
              <a:latin typeface="Poppins" panose="00000500000000000000" pitchFamily="2" charset="0"/>
              <a:cs typeface="Poppins" panose="00000500000000000000" pitchFamily="2" charset="0"/>
            </a:rPr>
            <a:t>Project Running </a:t>
          </a:r>
        </a:p>
        <a:p>
          <a:r>
            <a:rPr lang="en-US" sz="1800" b="1">
              <a:solidFill>
                <a:srgbClr val="0F0F55"/>
              </a:solidFill>
              <a:latin typeface="Poppins" panose="00000500000000000000" pitchFamily="2" charset="0"/>
              <a:cs typeface="Poppins" panose="00000500000000000000" pitchFamily="2" charset="0"/>
            </a:rPr>
            <a:t>Time to use your grant</a:t>
          </a:r>
        </a:p>
      </dgm:t>
    </dgm:pt>
    <dgm:pt modelId="{D0A808F9-89B1-43CD-8AC3-B2C4D3D38987}" type="parTrans" cxnId="{6D882310-1A95-4BD3-8B9F-11A19FC044CE}">
      <dgm:prSet/>
      <dgm:spPr/>
      <dgm:t>
        <a:bodyPr/>
        <a:lstStyle/>
        <a:p>
          <a:endParaRPr lang="en-US" sz="2800"/>
        </a:p>
      </dgm:t>
    </dgm:pt>
    <dgm:pt modelId="{7787D104-49DA-4788-9322-42C5B521E3A4}" type="sibTrans" cxnId="{6D882310-1A95-4BD3-8B9F-11A19FC044CE}">
      <dgm:prSet/>
      <dgm:spPr/>
      <dgm:t>
        <a:bodyPr/>
        <a:lstStyle/>
        <a:p>
          <a:endParaRPr lang="en-US" sz="2800"/>
        </a:p>
      </dgm:t>
    </dgm:pt>
    <dgm:pt modelId="{E89730EB-2C57-41BF-92C1-E68BED270B98}">
      <dgm:prSet phldrT="[Text]" custT="1"/>
      <dgm:spPr>
        <a:solidFill>
          <a:srgbClr val="EEF2FF"/>
        </a:solidFill>
        <a:ln>
          <a:solidFill>
            <a:srgbClr val="0F0F55"/>
          </a:solidFill>
        </a:ln>
      </dgm:spPr>
      <dgm:t>
        <a:bodyPr/>
        <a:lstStyle/>
        <a:p>
          <a:r>
            <a:rPr lang="en-US" sz="1800">
              <a:solidFill>
                <a:srgbClr val="0F0F55"/>
              </a:solidFill>
              <a:latin typeface="Poppins" panose="00000500000000000000" pitchFamily="2" charset="0"/>
              <a:cs typeface="Poppins" panose="00000500000000000000" pitchFamily="2" charset="0"/>
            </a:rPr>
            <a:t>Closing projects</a:t>
          </a:r>
        </a:p>
        <a:p>
          <a:r>
            <a:rPr lang="en-US" sz="1800" b="1">
              <a:solidFill>
                <a:srgbClr val="0F0F55"/>
              </a:solidFill>
              <a:latin typeface="Poppins" panose="00000500000000000000" pitchFamily="2" charset="0"/>
              <a:cs typeface="Poppins" panose="00000500000000000000" pitchFamily="2" charset="0"/>
            </a:rPr>
            <a:t>Time to implement!</a:t>
          </a:r>
        </a:p>
      </dgm:t>
    </dgm:pt>
    <dgm:pt modelId="{D9C309BB-F39C-472A-AF54-FD2E6F26F90D}" type="parTrans" cxnId="{BA99F24D-DEC2-43E5-A6EC-C091F4515FF5}">
      <dgm:prSet/>
      <dgm:spPr/>
      <dgm:t>
        <a:bodyPr/>
        <a:lstStyle/>
        <a:p>
          <a:endParaRPr lang="en-US"/>
        </a:p>
      </dgm:t>
    </dgm:pt>
    <dgm:pt modelId="{271D09DC-E8A1-43BE-91AF-FAD341BBA3FD}" type="sibTrans" cxnId="{BA99F24D-DEC2-43E5-A6EC-C091F4515FF5}">
      <dgm:prSet/>
      <dgm:spPr/>
      <dgm:t>
        <a:bodyPr/>
        <a:lstStyle/>
        <a:p>
          <a:endParaRPr lang="en-US"/>
        </a:p>
      </dgm:t>
    </dgm:pt>
    <dgm:pt modelId="{F9445D9D-8D9D-43D3-88E7-E3B6D965ACD6}" type="pres">
      <dgm:prSet presAssocID="{B104934D-5885-431A-B708-799162CD43DE}" presName="Name0" presStyleCnt="0">
        <dgm:presLayoutVars>
          <dgm:chMax val="11"/>
          <dgm:chPref val="11"/>
          <dgm:dir/>
          <dgm:resizeHandles/>
        </dgm:presLayoutVars>
      </dgm:prSet>
      <dgm:spPr/>
    </dgm:pt>
    <dgm:pt modelId="{25BE8DCC-9697-49A6-93E2-F7FEB26AD0B5}" type="pres">
      <dgm:prSet presAssocID="{E89730EB-2C57-41BF-92C1-E68BED270B98}" presName="Accent4" presStyleCnt="0"/>
      <dgm:spPr/>
    </dgm:pt>
    <dgm:pt modelId="{EE6FD644-1384-483B-ABDE-4758F0EA390F}" type="pres">
      <dgm:prSet presAssocID="{E89730EB-2C57-41BF-92C1-E68BED270B98}" presName="Accent" presStyleLbl="node1" presStyleIdx="0" presStyleCnt="4"/>
      <dgm:spPr>
        <a:solidFill>
          <a:srgbClr val="0F0F55"/>
        </a:solidFill>
        <a:ln>
          <a:solidFill>
            <a:srgbClr val="0F0F55"/>
          </a:solidFill>
        </a:ln>
      </dgm:spPr>
    </dgm:pt>
    <dgm:pt modelId="{8EF5B3FA-D893-4F7C-8C0D-AAB65C1646C7}" type="pres">
      <dgm:prSet presAssocID="{E89730EB-2C57-41BF-92C1-E68BED270B98}" presName="ParentBackground4" presStyleCnt="0"/>
      <dgm:spPr/>
    </dgm:pt>
    <dgm:pt modelId="{A8F4326B-664C-4F20-B27D-9ABDA526CE97}" type="pres">
      <dgm:prSet presAssocID="{E89730EB-2C57-41BF-92C1-E68BED270B98}" presName="ParentBackground" presStyleLbl="fgAcc1" presStyleIdx="0" presStyleCnt="4"/>
      <dgm:spPr/>
    </dgm:pt>
    <dgm:pt modelId="{C0F1C0B9-07B8-437B-AC9F-36F27C024E65}" type="pres">
      <dgm:prSet presAssocID="{E89730EB-2C57-41BF-92C1-E68BED270B98}" presName="Parent4" presStyleLbl="revTx" presStyleIdx="0" presStyleCnt="0">
        <dgm:presLayoutVars>
          <dgm:chMax val="1"/>
          <dgm:chPref val="1"/>
          <dgm:bulletEnabled val="1"/>
        </dgm:presLayoutVars>
      </dgm:prSet>
      <dgm:spPr/>
    </dgm:pt>
    <dgm:pt modelId="{3ABB7B07-6ADA-4837-A3C6-769612512D0D}" type="pres">
      <dgm:prSet presAssocID="{AF156AEA-96B7-4AD1-8461-12217716A338}" presName="Accent3" presStyleCnt="0"/>
      <dgm:spPr/>
    </dgm:pt>
    <dgm:pt modelId="{3222E2C6-82A7-4E1A-B415-51CFF2D0071F}" type="pres">
      <dgm:prSet presAssocID="{AF156AEA-96B7-4AD1-8461-12217716A338}" presName="Accent" presStyleLbl="node1" presStyleIdx="1" presStyleCnt="4"/>
      <dgm:spPr>
        <a:solidFill>
          <a:srgbClr val="0F0F55"/>
        </a:solidFill>
        <a:ln>
          <a:solidFill>
            <a:srgbClr val="0F0F55"/>
          </a:solidFill>
        </a:ln>
      </dgm:spPr>
    </dgm:pt>
    <dgm:pt modelId="{38EE8F44-B424-4FAE-8513-8EF5E1E7890F}" type="pres">
      <dgm:prSet presAssocID="{AF156AEA-96B7-4AD1-8461-12217716A338}" presName="ParentBackground3" presStyleCnt="0"/>
      <dgm:spPr/>
    </dgm:pt>
    <dgm:pt modelId="{4DB10C10-F723-48F7-8D91-3A4ECD5C7D6B}" type="pres">
      <dgm:prSet presAssocID="{AF156AEA-96B7-4AD1-8461-12217716A338}" presName="ParentBackground" presStyleLbl="fgAcc1" presStyleIdx="1" presStyleCnt="4"/>
      <dgm:spPr/>
    </dgm:pt>
    <dgm:pt modelId="{972725E3-7DBE-4E0F-80F1-ADAF2D3FD21C}" type="pres">
      <dgm:prSet presAssocID="{AF156AEA-96B7-4AD1-8461-12217716A338}" presName="Parent3" presStyleLbl="revTx" presStyleIdx="0" presStyleCnt="0">
        <dgm:presLayoutVars>
          <dgm:chMax val="1"/>
          <dgm:chPref val="1"/>
          <dgm:bulletEnabled val="1"/>
        </dgm:presLayoutVars>
      </dgm:prSet>
      <dgm:spPr/>
    </dgm:pt>
    <dgm:pt modelId="{C04419F6-853E-4115-813A-4613DB50008F}" type="pres">
      <dgm:prSet presAssocID="{B8EB2EA0-8E2E-409F-B3ED-66AEB4A7B137}" presName="Accent2" presStyleCnt="0"/>
      <dgm:spPr/>
    </dgm:pt>
    <dgm:pt modelId="{8F01C0D6-1B37-4566-B096-94AFDB06140F}" type="pres">
      <dgm:prSet presAssocID="{B8EB2EA0-8E2E-409F-B3ED-66AEB4A7B137}" presName="Accent" presStyleLbl="node1" presStyleIdx="2" presStyleCnt="4"/>
      <dgm:spPr>
        <a:solidFill>
          <a:srgbClr val="0F0F55"/>
        </a:solidFill>
        <a:ln>
          <a:solidFill>
            <a:srgbClr val="0F0F55"/>
          </a:solidFill>
        </a:ln>
      </dgm:spPr>
    </dgm:pt>
    <dgm:pt modelId="{CE0FC5B0-38AA-4C93-AB34-6984A43BF29C}" type="pres">
      <dgm:prSet presAssocID="{B8EB2EA0-8E2E-409F-B3ED-66AEB4A7B137}" presName="ParentBackground2" presStyleCnt="0"/>
      <dgm:spPr/>
    </dgm:pt>
    <dgm:pt modelId="{1533EA7E-9CC3-4C5D-9D50-2158008C5482}" type="pres">
      <dgm:prSet presAssocID="{B8EB2EA0-8E2E-409F-B3ED-66AEB4A7B137}" presName="ParentBackground" presStyleLbl="fgAcc1" presStyleIdx="2" presStyleCnt="4"/>
      <dgm:spPr/>
    </dgm:pt>
    <dgm:pt modelId="{8E831DE3-A9A4-4CC6-9A9F-CF380ABDEBF5}" type="pres">
      <dgm:prSet presAssocID="{B8EB2EA0-8E2E-409F-B3ED-66AEB4A7B137}" presName="Parent2" presStyleLbl="revTx" presStyleIdx="0" presStyleCnt="0">
        <dgm:presLayoutVars>
          <dgm:chMax val="1"/>
          <dgm:chPref val="1"/>
          <dgm:bulletEnabled val="1"/>
        </dgm:presLayoutVars>
      </dgm:prSet>
      <dgm:spPr/>
    </dgm:pt>
    <dgm:pt modelId="{D026DE4C-774C-420C-B815-2A29AEE7A490}" type="pres">
      <dgm:prSet presAssocID="{EFC2AFEA-1513-4F29-A911-62CBF05584F9}" presName="Accent1" presStyleCnt="0"/>
      <dgm:spPr/>
    </dgm:pt>
    <dgm:pt modelId="{33D2FD70-699B-4694-921A-669881AED0C9}" type="pres">
      <dgm:prSet presAssocID="{EFC2AFEA-1513-4F29-A911-62CBF05584F9}" presName="Accent" presStyleLbl="node1" presStyleIdx="3" presStyleCnt="4"/>
      <dgm:spPr>
        <a:solidFill>
          <a:srgbClr val="0F0F55"/>
        </a:solidFill>
        <a:ln>
          <a:solidFill>
            <a:srgbClr val="0F0F55"/>
          </a:solidFill>
        </a:ln>
      </dgm:spPr>
    </dgm:pt>
    <dgm:pt modelId="{87CD2D1E-109E-480F-9A05-3451904AEE61}" type="pres">
      <dgm:prSet presAssocID="{EFC2AFEA-1513-4F29-A911-62CBF05584F9}" presName="ParentBackground1" presStyleCnt="0"/>
      <dgm:spPr/>
    </dgm:pt>
    <dgm:pt modelId="{126D00BC-5470-490A-9A73-D0E6E0786688}" type="pres">
      <dgm:prSet presAssocID="{EFC2AFEA-1513-4F29-A911-62CBF05584F9}" presName="ParentBackground" presStyleLbl="fgAcc1" presStyleIdx="3" presStyleCnt="4"/>
      <dgm:spPr/>
    </dgm:pt>
    <dgm:pt modelId="{77AD1F3E-BD84-464F-AEB6-8F640EF6FF3A}" type="pres">
      <dgm:prSet presAssocID="{EFC2AFEA-1513-4F29-A911-62CBF05584F9}" presName="Parent1" presStyleLbl="revTx" presStyleIdx="0" presStyleCnt="0">
        <dgm:presLayoutVars>
          <dgm:chMax val="1"/>
          <dgm:chPref val="1"/>
          <dgm:bulletEnabled val="1"/>
        </dgm:presLayoutVars>
      </dgm:prSet>
      <dgm:spPr/>
    </dgm:pt>
  </dgm:ptLst>
  <dgm:cxnLst>
    <dgm:cxn modelId="{6D882310-1A95-4BD3-8B9F-11A19FC044CE}" srcId="{B104934D-5885-431A-B708-799162CD43DE}" destId="{AF156AEA-96B7-4AD1-8461-12217716A338}" srcOrd="2" destOrd="0" parTransId="{D0A808F9-89B1-43CD-8AC3-B2C4D3D38987}" sibTransId="{7787D104-49DA-4788-9322-42C5B521E3A4}"/>
    <dgm:cxn modelId="{D335A623-60A4-4317-BBF3-50BF8E242B76}" type="presOf" srcId="{B104934D-5885-431A-B708-799162CD43DE}" destId="{F9445D9D-8D9D-43D3-88E7-E3B6D965ACD6}" srcOrd="0" destOrd="0" presId="urn:microsoft.com/office/officeart/2011/layout/CircleProcess"/>
    <dgm:cxn modelId="{0F727663-A8E5-47E6-A99D-9174A8DB43AD}" type="presOf" srcId="{AF156AEA-96B7-4AD1-8461-12217716A338}" destId="{972725E3-7DBE-4E0F-80F1-ADAF2D3FD21C}" srcOrd="1" destOrd="0" presId="urn:microsoft.com/office/officeart/2011/layout/CircleProcess"/>
    <dgm:cxn modelId="{408BC665-D66B-4A19-8144-FFFFD7FD108D}" srcId="{B104934D-5885-431A-B708-799162CD43DE}" destId="{EFC2AFEA-1513-4F29-A911-62CBF05584F9}" srcOrd="0" destOrd="0" parTransId="{C8AF1AB5-AF6C-45D6-944F-30C5A26F6FD2}" sibTransId="{0B4441B1-FF70-43B1-9AA2-6A856FA64611}"/>
    <dgm:cxn modelId="{1A016549-D969-4138-84FA-9ABCF33444E8}" type="presOf" srcId="{B8EB2EA0-8E2E-409F-B3ED-66AEB4A7B137}" destId="{8E831DE3-A9A4-4CC6-9A9F-CF380ABDEBF5}" srcOrd="1" destOrd="0" presId="urn:microsoft.com/office/officeart/2011/layout/CircleProcess"/>
    <dgm:cxn modelId="{BA99F24D-DEC2-43E5-A6EC-C091F4515FF5}" srcId="{B104934D-5885-431A-B708-799162CD43DE}" destId="{E89730EB-2C57-41BF-92C1-E68BED270B98}" srcOrd="3" destOrd="0" parTransId="{D9C309BB-F39C-472A-AF54-FD2E6F26F90D}" sibTransId="{271D09DC-E8A1-43BE-91AF-FAD341BBA3FD}"/>
    <dgm:cxn modelId="{8B0FAA52-085C-44D7-B9BC-26A7D9099FB6}" type="presOf" srcId="{E89730EB-2C57-41BF-92C1-E68BED270B98}" destId="{A8F4326B-664C-4F20-B27D-9ABDA526CE97}" srcOrd="0" destOrd="0" presId="urn:microsoft.com/office/officeart/2011/layout/CircleProcess"/>
    <dgm:cxn modelId="{7C2A8F8A-D56C-4DE8-9C88-F16835C19BC0}" srcId="{B104934D-5885-431A-B708-799162CD43DE}" destId="{B8EB2EA0-8E2E-409F-B3ED-66AEB4A7B137}" srcOrd="1" destOrd="0" parTransId="{04230802-4084-40FF-8B42-81D0554ED025}" sibTransId="{90F47DCF-E779-4941-8ADF-04137E47478B}"/>
    <dgm:cxn modelId="{18BF1C8B-7D87-4410-9EB2-53779182466A}" type="presOf" srcId="{B8EB2EA0-8E2E-409F-B3ED-66AEB4A7B137}" destId="{1533EA7E-9CC3-4C5D-9D50-2158008C5482}" srcOrd="0" destOrd="0" presId="urn:microsoft.com/office/officeart/2011/layout/CircleProcess"/>
    <dgm:cxn modelId="{076075C6-28CE-428D-BAC4-8F61EDCC87F8}" type="presOf" srcId="{E89730EB-2C57-41BF-92C1-E68BED270B98}" destId="{C0F1C0B9-07B8-437B-AC9F-36F27C024E65}" srcOrd="1" destOrd="0" presId="urn:microsoft.com/office/officeart/2011/layout/CircleProcess"/>
    <dgm:cxn modelId="{850B45CE-F9B2-4385-A6E8-13C8F8AE596C}" type="presOf" srcId="{EFC2AFEA-1513-4F29-A911-62CBF05584F9}" destId="{77AD1F3E-BD84-464F-AEB6-8F640EF6FF3A}" srcOrd="1" destOrd="0" presId="urn:microsoft.com/office/officeart/2011/layout/CircleProcess"/>
    <dgm:cxn modelId="{966FE9DC-0EA0-43B1-B428-1980DE7282A1}" type="presOf" srcId="{EFC2AFEA-1513-4F29-A911-62CBF05584F9}" destId="{126D00BC-5470-490A-9A73-D0E6E0786688}" srcOrd="0" destOrd="0" presId="urn:microsoft.com/office/officeart/2011/layout/CircleProcess"/>
    <dgm:cxn modelId="{A1EA75E0-E1E9-47BA-AA02-5BA58D286A60}" type="presOf" srcId="{AF156AEA-96B7-4AD1-8461-12217716A338}" destId="{4DB10C10-F723-48F7-8D91-3A4ECD5C7D6B}" srcOrd="0" destOrd="0" presId="urn:microsoft.com/office/officeart/2011/layout/CircleProcess"/>
    <dgm:cxn modelId="{E37751FD-9763-4DC4-AA78-88625D0471D0}" type="presParOf" srcId="{F9445D9D-8D9D-43D3-88E7-E3B6D965ACD6}" destId="{25BE8DCC-9697-49A6-93E2-F7FEB26AD0B5}" srcOrd="0" destOrd="0" presId="urn:microsoft.com/office/officeart/2011/layout/CircleProcess"/>
    <dgm:cxn modelId="{88BC43C3-819D-4C40-B041-64E849CBFD21}" type="presParOf" srcId="{25BE8DCC-9697-49A6-93E2-F7FEB26AD0B5}" destId="{EE6FD644-1384-483B-ABDE-4758F0EA390F}" srcOrd="0" destOrd="0" presId="urn:microsoft.com/office/officeart/2011/layout/CircleProcess"/>
    <dgm:cxn modelId="{13CC2B0B-7FA7-47F3-B447-FEEC658DAAFD}" type="presParOf" srcId="{F9445D9D-8D9D-43D3-88E7-E3B6D965ACD6}" destId="{8EF5B3FA-D893-4F7C-8C0D-AAB65C1646C7}" srcOrd="1" destOrd="0" presId="urn:microsoft.com/office/officeart/2011/layout/CircleProcess"/>
    <dgm:cxn modelId="{AD3E665B-D17D-4C23-88D2-D26F2400A7C2}" type="presParOf" srcId="{8EF5B3FA-D893-4F7C-8C0D-AAB65C1646C7}" destId="{A8F4326B-664C-4F20-B27D-9ABDA526CE97}" srcOrd="0" destOrd="0" presId="urn:microsoft.com/office/officeart/2011/layout/CircleProcess"/>
    <dgm:cxn modelId="{7704D211-A85C-42DF-976C-6C9CA92A3305}" type="presParOf" srcId="{F9445D9D-8D9D-43D3-88E7-E3B6D965ACD6}" destId="{C0F1C0B9-07B8-437B-AC9F-36F27C024E65}" srcOrd="2" destOrd="0" presId="urn:microsoft.com/office/officeart/2011/layout/CircleProcess"/>
    <dgm:cxn modelId="{F729356A-96D1-458D-A3AD-4A18D27A5CEB}" type="presParOf" srcId="{F9445D9D-8D9D-43D3-88E7-E3B6D965ACD6}" destId="{3ABB7B07-6ADA-4837-A3C6-769612512D0D}" srcOrd="3" destOrd="0" presId="urn:microsoft.com/office/officeart/2011/layout/CircleProcess"/>
    <dgm:cxn modelId="{2CD1D628-AF27-4D87-B2D4-0E83A86CD454}" type="presParOf" srcId="{3ABB7B07-6ADA-4837-A3C6-769612512D0D}" destId="{3222E2C6-82A7-4E1A-B415-51CFF2D0071F}" srcOrd="0" destOrd="0" presId="urn:microsoft.com/office/officeart/2011/layout/CircleProcess"/>
    <dgm:cxn modelId="{6CAC0BFF-338E-4F90-9D16-18F3AFAA2EFF}" type="presParOf" srcId="{F9445D9D-8D9D-43D3-88E7-E3B6D965ACD6}" destId="{38EE8F44-B424-4FAE-8513-8EF5E1E7890F}" srcOrd="4" destOrd="0" presId="urn:microsoft.com/office/officeart/2011/layout/CircleProcess"/>
    <dgm:cxn modelId="{A764CFBC-1E48-465C-A296-9C0DBB3E2A63}" type="presParOf" srcId="{38EE8F44-B424-4FAE-8513-8EF5E1E7890F}" destId="{4DB10C10-F723-48F7-8D91-3A4ECD5C7D6B}" srcOrd="0" destOrd="0" presId="urn:microsoft.com/office/officeart/2011/layout/CircleProcess"/>
    <dgm:cxn modelId="{0BB86A04-E891-4755-9A81-75B9CD919B22}" type="presParOf" srcId="{F9445D9D-8D9D-43D3-88E7-E3B6D965ACD6}" destId="{972725E3-7DBE-4E0F-80F1-ADAF2D3FD21C}" srcOrd="5" destOrd="0" presId="urn:microsoft.com/office/officeart/2011/layout/CircleProcess"/>
    <dgm:cxn modelId="{C12B79BA-512A-4A40-B962-1BD20BA34443}" type="presParOf" srcId="{F9445D9D-8D9D-43D3-88E7-E3B6D965ACD6}" destId="{C04419F6-853E-4115-813A-4613DB50008F}" srcOrd="6" destOrd="0" presId="urn:microsoft.com/office/officeart/2011/layout/CircleProcess"/>
    <dgm:cxn modelId="{815BF4BB-855F-49E9-9020-F50186269835}" type="presParOf" srcId="{C04419F6-853E-4115-813A-4613DB50008F}" destId="{8F01C0D6-1B37-4566-B096-94AFDB06140F}" srcOrd="0" destOrd="0" presId="urn:microsoft.com/office/officeart/2011/layout/CircleProcess"/>
    <dgm:cxn modelId="{A60A6BD5-56B5-4313-B85A-45199DFE2A48}" type="presParOf" srcId="{F9445D9D-8D9D-43D3-88E7-E3B6D965ACD6}" destId="{CE0FC5B0-38AA-4C93-AB34-6984A43BF29C}" srcOrd="7" destOrd="0" presId="urn:microsoft.com/office/officeart/2011/layout/CircleProcess"/>
    <dgm:cxn modelId="{02F2A51D-4343-443C-A0CD-7C05098C4BCF}" type="presParOf" srcId="{CE0FC5B0-38AA-4C93-AB34-6984A43BF29C}" destId="{1533EA7E-9CC3-4C5D-9D50-2158008C5482}" srcOrd="0" destOrd="0" presId="urn:microsoft.com/office/officeart/2011/layout/CircleProcess"/>
    <dgm:cxn modelId="{03BBD135-74C0-47E6-8F3C-1694146E739E}" type="presParOf" srcId="{F9445D9D-8D9D-43D3-88E7-E3B6D965ACD6}" destId="{8E831DE3-A9A4-4CC6-9A9F-CF380ABDEBF5}" srcOrd="8" destOrd="0" presId="urn:microsoft.com/office/officeart/2011/layout/CircleProcess"/>
    <dgm:cxn modelId="{1F487174-2A6E-4D32-9946-77E95E83A1D9}" type="presParOf" srcId="{F9445D9D-8D9D-43D3-88E7-E3B6D965ACD6}" destId="{D026DE4C-774C-420C-B815-2A29AEE7A490}" srcOrd="9" destOrd="0" presId="urn:microsoft.com/office/officeart/2011/layout/CircleProcess"/>
    <dgm:cxn modelId="{69029032-89BE-4F2D-9282-849BF459EA6A}" type="presParOf" srcId="{D026DE4C-774C-420C-B815-2A29AEE7A490}" destId="{33D2FD70-699B-4694-921A-669881AED0C9}" srcOrd="0" destOrd="0" presId="urn:microsoft.com/office/officeart/2011/layout/CircleProcess"/>
    <dgm:cxn modelId="{37D67586-58EF-4B40-8712-ED135395A8EA}" type="presParOf" srcId="{F9445D9D-8D9D-43D3-88E7-E3B6D965ACD6}" destId="{87CD2D1E-109E-480F-9A05-3451904AEE61}" srcOrd="10" destOrd="0" presId="urn:microsoft.com/office/officeart/2011/layout/CircleProcess"/>
    <dgm:cxn modelId="{018A4563-3C24-40DE-8419-53D910EA07D5}" type="presParOf" srcId="{87CD2D1E-109E-480F-9A05-3451904AEE61}" destId="{126D00BC-5470-490A-9A73-D0E6E0786688}" srcOrd="0" destOrd="0" presId="urn:microsoft.com/office/officeart/2011/layout/CircleProcess"/>
    <dgm:cxn modelId="{3DD44AB0-D29C-4736-A75E-3A1F8D90230C}" type="presParOf" srcId="{F9445D9D-8D9D-43D3-88E7-E3B6D965ACD6}" destId="{77AD1F3E-BD84-464F-AEB6-8F640EF6FF3A}" srcOrd="11" destOrd="0" presId="urn:microsoft.com/office/officeart/2011/layout/CircleProcess"/>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42B37D9-5D22-4C70-A85E-55CB28306F1F}">
      <dsp:nvSpPr>
        <dsp:cNvPr id="0" name=""/>
        <dsp:cNvSpPr/>
      </dsp:nvSpPr>
      <dsp:spPr>
        <a:xfrm>
          <a:off x="3571" y="0"/>
          <a:ext cx="3123406" cy="599006"/>
        </a:xfrm>
        <a:prstGeom prst="homePlate">
          <a:avLst/>
        </a:prstGeom>
        <a:solidFill>
          <a:srgbClr val="0F0F55"/>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20003" bIns="40005" numCol="1" spcCol="1270" anchor="ctr" anchorCtr="0">
          <a:noAutofit/>
        </a:bodyPr>
        <a:lstStyle/>
        <a:p>
          <a:pPr marL="0" lvl="0" indent="0" algn="ctr" defTabSz="666750">
            <a:lnSpc>
              <a:spcPct val="90000"/>
            </a:lnSpc>
            <a:spcBef>
              <a:spcPct val="0"/>
            </a:spcBef>
            <a:spcAft>
              <a:spcPct val="35000"/>
            </a:spcAft>
            <a:buNone/>
          </a:pPr>
          <a:r>
            <a:rPr lang="en-GB" sz="1500" b="1" kern="1200">
              <a:latin typeface="Poppins" panose="00000500000000000000" pitchFamily="2" charset="0"/>
              <a:cs typeface="Poppins" panose="00000500000000000000" pitchFamily="2" charset="0"/>
            </a:rPr>
            <a:t>Teaming Projects</a:t>
          </a:r>
        </a:p>
      </dsp:txBody>
      <dsp:txXfrm>
        <a:off x="3571" y="0"/>
        <a:ext cx="2973655" cy="599006"/>
      </dsp:txXfrm>
    </dsp:sp>
    <dsp:sp modelId="{BD89C71E-4F76-4F61-9E27-1667E7ED2DEB}">
      <dsp:nvSpPr>
        <dsp:cNvPr id="0" name=""/>
        <dsp:cNvSpPr/>
      </dsp:nvSpPr>
      <dsp:spPr>
        <a:xfrm>
          <a:off x="2502296" y="0"/>
          <a:ext cx="3123406" cy="599006"/>
        </a:xfrm>
        <a:prstGeom prst="chevron">
          <a:avLst/>
        </a:prstGeom>
        <a:solidFill>
          <a:schemeClr val="bg1">
            <a:lumMod val="8500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40005" rIns="20003" bIns="40005" numCol="1" spcCol="1270" anchor="ctr" anchorCtr="0">
          <a:noAutofit/>
        </a:bodyPr>
        <a:lstStyle/>
        <a:p>
          <a:pPr marL="0" lvl="0" indent="0" algn="ctr" defTabSz="666750">
            <a:lnSpc>
              <a:spcPct val="90000"/>
            </a:lnSpc>
            <a:spcBef>
              <a:spcPct val="0"/>
            </a:spcBef>
            <a:spcAft>
              <a:spcPct val="35000"/>
            </a:spcAft>
            <a:buNone/>
          </a:pPr>
          <a:r>
            <a:rPr lang="en-GB" sz="1500" b="1" kern="1200">
              <a:latin typeface="Poppins" panose="00000500000000000000" pitchFamily="2" charset="0"/>
              <a:cs typeface="Poppins" panose="00000500000000000000" pitchFamily="2" charset="0"/>
            </a:rPr>
            <a:t>Institutional Pilot Projects</a:t>
          </a:r>
        </a:p>
      </dsp:txBody>
      <dsp:txXfrm>
        <a:off x="2801799" y="0"/>
        <a:ext cx="2524400" cy="599006"/>
      </dsp:txXfrm>
    </dsp:sp>
    <dsp:sp modelId="{C8B2C38A-485F-437F-8C64-C5E26CCDDE22}">
      <dsp:nvSpPr>
        <dsp:cNvPr id="0" name=""/>
        <dsp:cNvSpPr/>
      </dsp:nvSpPr>
      <dsp:spPr>
        <a:xfrm>
          <a:off x="5001021" y="0"/>
          <a:ext cx="3123406" cy="599006"/>
        </a:xfrm>
        <a:prstGeom prst="chevron">
          <a:avLst/>
        </a:prstGeom>
        <a:solidFill>
          <a:schemeClr val="bg1">
            <a:lumMod val="8500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40005" rIns="20003" bIns="40005" numCol="1" spcCol="1270" anchor="ctr" anchorCtr="0">
          <a:noAutofit/>
        </a:bodyPr>
        <a:lstStyle/>
        <a:p>
          <a:pPr marL="0" lvl="0" indent="0" algn="ctr" defTabSz="666750">
            <a:lnSpc>
              <a:spcPct val="90000"/>
            </a:lnSpc>
            <a:spcBef>
              <a:spcPct val="0"/>
            </a:spcBef>
            <a:spcAft>
              <a:spcPct val="35000"/>
            </a:spcAft>
            <a:buNone/>
          </a:pPr>
          <a:r>
            <a:rPr lang="en-GB" sz="1500" b="1" kern="1200">
              <a:latin typeface="Poppins" panose="00000500000000000000" pitchFamily="2" charset="0"/>
              <a:cs typeface="Poppins" panose="00000500000000000000" pitchFamily="2" charset="0"/>
            </a:rPr>
            <a:t>Institutional Change Projects</a:t>
          </a:r>
        </a:p>
      </dsp:txBody>
      <dsp:txXfrm>
        <a:off x="5300524" y="0"/>
        <a:ext cx="2524400" cy="59900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42B37D9-5D22-4C70-A85E-55CB28306F1F}">
      <dsp:nvSpPr>
        <dsp:cNvPr id="0" name=""/>
        <dsp:cNvSpPr/>
      </dsp:nvSpPr>
      <dsp:spPr>
        <a:xfrm>
          <a:off x="3571" y="0"/>
          <a:ext cx="3123406" cy="599006"/>
        </a:xfrm>
        <a:prstGeom prst="homePlate">
          <a:avLst/>
        </a:prstGeom>
        <a:solidFill>
          <a:srgbClr val="D9D9D9"/>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20003" bIns="40005" numCol="1" spcCol="1270" anchor="ctr" anchorCtr="0">
          <a:noAutofit/>
        </a:bodyPr>
        <a:lstStyle/>
        <a:p>
          <a:pPr marL="0" lvl="0" indent="0" algn="ctr" defTabSz="666750">
            <a:lnSpc>
              <a:spcPct val="90000"/>
            </a:lnSpc>
            <a:spcBef>
              <a:spcPct val="0"/>
            </a:spcBef>
            <a:spcAft>
              <a:spcPct val="35000"/>
            </a:spcAft>
            <a:buNone/>
          </a:pPr>
          <a:r>
            <a:rPr lang="en-GB" sz="1500" b="1" kern="1200">
              <a:latin typeface="Poppins" panose="00000500000000000000" pitchFamily="2" charset="0"/>
              <a:cs typeface="Poppins" panose="00000500000000000000" pitchFamily="2" charset="0"/>
            </a:rPr>
            <a:t>Teaming Projects</a:t>
          </a:r>
        </a:p>
      </dsp:txBody>
      <dsp:txXfrm>
        <a:off x="3571" y="0"/>
        <a:ext cx="2973655" cy="599006"/>
      </dsp:txXfrm>
    </dsp:sp>
    <dsp:sp modelId="{BD89C71E-4F76-4F61-9E27-1667E7ED2DEB}">
      <dsp:nvSpPr>
        <dsp:cNvPr id="0" name=""/>
        <dsp:cNvSpPr/>
      </dsp:nvSpPr>
      <dsp:spPr>
        <a:xfrm>
          <a:off x="2502296" y="0"/>
          <a:ext cx="3123406" cy="599006"/>
        </a:xfrm>
        <a:prstGeom prst="chevron">
          <a:avLst/>
        </a:prstGeom>
        <a:solidFill>
          <a:srgbClr val="0F0F55"/>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40005" rIns="20003" bIns="40005" numCol="1" spcCol="1270" anchor="ctr" anchorCtr="0">
          <a:noAutofit/>
        </a:bodyPr>
        <a:lstStyle/>
        <a:p>
          <a:pPr marL="0" lvl="0" indent="0" algn="ctr" defTabSz="666750">
            <a:lnSpc>
              <a:spcPct val="90000"/>
            </a:lnSpc>
            <a:spcBef>
              <a:spcPct val="0"/>
            </a:spcBef>
            <a:spcAft>
              <a:spcPct val="35000"/>
            </a:spcAft>
            <a:buNone/>
          </a:pPr>
          <a:r>
            <a:rPr lang="en-GB" sz="1500" b="1" kern="1200">
              <a:latin typeface="Poppins" panose="00000500000000000000" pitchFamily="2" charset="0"/>
              <a:cs typeface="Poppins" panose="00000500000000000000" pitchFamily="2" charset="0"/>
            </a:rPr>
            <a:t>Institutional Pilot Projects</a:t>
          </a:r>
        </a:p>
      </dsp:txBody>
      <dsp:txXfrm>
        <a:off x="2801799" y="0"/>
        <a:ext cx="2524400" cy="599006"/>
      </dsp:txXfrm>
    </dsp:sp>
    <dsp:sp modelId="{C8B2C38A-485F-437F-8C64-C5E26CCDDE22}">
      <dsp:nvSpPr>
        <dsp:cNvPr id="0" name=""/>
        <dsp:cNvSpPr/>
      </dsp:nvSpPr>
      <dsp:spPr>
        <a:xfrm>
          <a:off x="5001021" y="0"/>
          <a:ext cx="3123406" cy="599006"/>
        </a:xfrm>
        <a:prstGeom prst="chevron">
          <a:avLst/>
        </a:prstGeom>
        <a:solidFill>
          <a:srgbClr val="D9D9D9"/>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40005" rIns="20003" bIns="40005" numCol="1" spcCol="1270" anchor="ctr" anchorCtr="0">
          <a:noAutofit/>
        </a:bodyPr>
        <a:lstStyle/>
        <a:p>
          <a:pPr marL="0" lvl="0" indent="0" algn="ctr" defTabSz="666750">
            <a:lnSpc>
              <a:spcPct val="90000"/>
            </a:lnSpc>
            <a:spcBef>
              <a:spcPct val="0"/>
            </a:spcBef>
            <a:spcAft>
              <a:spcPct val="35000"/>
            </a:spcAft>
            <a:buNone/>
          </a:pPr>
          <a:r>
            <a:rPr lang="en-GB" sz="1500" b="1" kern="1200">
              <a:latin typeface="Poppins" panose="00000500000000000000" pitchFamily="2" charset="0"/>
              <a:cs typeface="Poppins" panose="00000500000000000000" pitchFamily="2" charset="0"/>
            </a:rPr>
            <a:t>Institutional Change Projects</a:t>
          </a:r>
        </a:p>
      </dsp:txBody>
      <dsp:txXfrm>
        <a:off x="5300524" y="0"/>
        <a:ext cx="2524400" cy="59900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42B37D9-5D22-4C70-A85E-55CB28306F1F}">
      <dsp:nvSpPr>
        <dsp:cNvPr id="0" name=""/>
        <dsp:cNvSpPr/>
      </dsp:nvSpPr>
      <dsp:spPr>
        <a:xfrm>
          <a:off x="3571" y="0"/>
          <a:ext cx="3123406" cy="599006"/>
        </a:xfrm>
        <a:prstGeom prst="homePlate">
          <a:avLst/>
        </a:prstGeom>
        <a:solidFill>
          <a:srgbClr val="D9D9D9"/>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20003" bIns="40005" numCol="1" spcCol="1270" anchor="ctr" anchorCtr="0">
          <a:noAutofit/>
        </a:bodyPr>
        <a:lstStyle/>
        <a:p>
          <a:pPr marL="0" lvl="0" indent="0" algn="ctr" defTabSz="666750">
            <a:lnSpc>
              <a:spcPct val="90000"/>
            </a:lnSpc>
            <a:spcBef>
              <a:spcPct val="0"/>
            </a:spcBef>
            <a:spcAft>
              <a:spcPct val="35000"/>
            </a:spcAft>
            <a:buNone/>
          </a:pPr>
          <a:r>
            <a:rPr lang="en-GB" sz="1500" b="1" kern="1200">
              <a:latin typeface="Poppins" panose="00000500000000000000" pitchFamily="2" charset="0"/>
              <a:cs typeface="Poppins" panose="00000500000000000000" pitchFamily="2" charset="0"/>
            </a:rPr>
            <a:t>Teaming Projects</a:t>
          </a:r>
        </a:p>
      </dsp:txBody>
      <dsp:txXfrm>
        <a:off x="3571" y="0"/>
        <a:ext cx="2973655" cy="599006"/>
      </dsp:txXfrm>
    </dsp:sp>
    <dsp:sp modelId="{BD89C71E-4F76-4F61-9E27-1667E7ED2DEB}">
      <dsp:nvSpPr>
        <dsp:cNvPr id="0" name=""/>
        <dsp:cNvSpPr/>
      </dsp:nvSpPr>
      <dsp:spPr>
        <a:xfrm>
          <a:off x="2502296" y="0"/>
          <a:ext cx="3123406" cy="599006"/>
        </a:xfrm>
        <a:prstGeom prst="chevron">
          <a:avLst/>
        </a:prstGeom>
        <a:solidFill>
          <a:srgbClr val="D9D9D9"/>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40005" rIns="20003" bIns="40005" numCol="1" spcCol="1270" anchor="ctr" anchorCtr="0">
          <a:noAutofit/>
        </a:bodyPr>
        <a:lstStyle/>
        <a:p>
          <a:pPr marL="0" lvl="0" indent="0" algn="ctr" defTabSz="666750">
            <a:lnSpc>
              <a:spcPct val="90000"/>
            </a:lnSpc>
            <a:spcBef>
              <a:spcPct val="0"/>
            </a:spcBef>
            <a:spcAft>
              <a:spcPct val="35000"/>
            </a:spcAft>
            <a:buNone/>
          </a:pPr>
          <a:r>
            <a:rPr lang="en-GB" sz="1500" b="1" kern="1200">
              <a:latin typeface="Poppins" panose="00000500000000000000" pitchFamily="2" charset="0"/>
              <a:cs typeface="Poppins" panose="00000500000000000000" pitchFamily="2" charset="0"/>
            </a:rPr>
            <a:t>Institutional Pilot Projects</a:t>
          </a:r>
        </a:p>
      </dsp:txBody>
      <dsp:txXfrm>
        <a:off x="2801799" y="0"/>
        <a:ext cx="2524400" cy="599006"/>
      </dsp:txXfrm>
    </dsp:sp>
    <dsp:sp modelId="{C8B2C38A-485F-437F-8C64-C5E26CCDDE22}">
      <dsp:nvSpPr>
        <dsp:cNvPr id="0" name=""/>
        <dsp:cNvSpPr/>
      </dsp:nvSpPr>
      <dsp:spPr>
        <a:xfrm>
          <a:off x="5001021" y="0"/>
          <a:ext cx="3123406" cy="599006"/>
        </a:xfrm>
        <a:prstGeom prst="chevron">
          <a:avLst/>
        </a:prstGeom>
        <a:solidFill>
          <a:srgbClr val="0F0F55"/>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40005" rIns="20003" bIns="40005" numCol="1" spcCol="1270" anchor="ctr" anchorCtr="0">
          <a:noAutofit/>
        </a:bodyPr>
        <a:lstStyle/>
        <a:p>
          <a:pPr marL="0" lvl="0" indent="0" algn="ctr" defTabSz="666750">
            <a:lnSpc>
              <a:spcPct val="90000"/>
            </a:lnSpc>
            <a:spcBef>
              <a:spcPct val="0"/>
            </a:spcBef>
            <a:spcAft>
              <a:spcPct val="35000"/>
            </a:spcAft>
            <a:buNone/>
          </a:pPr>
          <a:r>
            <a:rPr lang="en-GB" sz="1500" b="1" kern="1200">
              <a:latin typeface="Poppins" panose="00000500000000000000" pitchFamily="2" charset="0"/>
              <a:cs typeface="Poppins" panose="00000500000000000000" pitchFamily="2" charset="0"/>
            </a:rPr>
            <a:t>Institutional Change Projects</a:t>
          </a:r>
        </a:p>
      </dsp:txBody>
      <dsp:txXfrm>
        <a:off x="5300524" y="0"/>
        <a:ext cx="2524400" cy="59900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45CB3D4-7F40-4EC9-AD2B-421D29F1E1EF}">
      <dsp:nvSpPr>
        <dsp:cNvPr id="0" name=""/>
        <dsp:cNvSpPr/>
      </dsp:nvSpPr>
      <dsp:spPr>
        <a:xfrm>
          <a:off x="0" y="0"/>
          <a:ext cx="6261124" cy="718740"/>
        </a:xfrm>
        <a:prstGeom prst="roundRect">
          <a:avLst>
            <a:gd name="adj" fmla="val 10000"/>
          </a:avLst>
        </a:prstGeom>
        <a:solidFill>
          <a:srgbClr val="EEF2FF"/>
        </a:solid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rtl="0">
            <a:lnSpc>
              <a:spcPct val="90000"/>
            </a:lnSpc>
            <a:spcBef>
              <a:spcPct val="0"/>
            </a:spcBef>
            <a:spcAft>
              <a:spcPct val="35000"/>
            </a:spcAft>
            <a:buNone/>
          </a:pPr>
          <a:r>
            <a:rPr lang="en-GB" sz="1600" b="1" kern="1200" noProof="0">
              <a:solidFill>
                <a:srgbClr val="0F0F55"/>
              </a:solidFill>
              <a:latin typeface="Poppins"/>
              <a:ea typeface="+mn-ea"/>
              <a:cs typeface="Poppins"/>
            </a:rPr>
            <a:t>Formal eligibility check </a:t>
          </a:r>
        </a:p>
        <a:p>
          <a:pPr marL="114300" lvl="1" indent="-114300" algn="l" defTabSz="533400">
            <a:lnSpc>
              <a:spcPct val="90000"/>
            </a:lnSpc>
            <a:spcBef>
              <a:spcPct val="0"/>
            </a:spcBef>
            <a:spcAft>
              <a:spcPct val="15000"/>
            </a:spcAft>
            <a:buChar char="•"/>
          </a:pPr>
          <a:r>
            <a:rPr lang="en-GB" sz="1200" kern="1200" noProof="0">
              <a:solidFill>
                <a:srgbClr val="0F0F55"/>
              </a:solidFill>
              <a:latin typeface="Poppins"/>
              <a:ea typeface="+mn-ea"/>
              <a:cs typeface="Poppins"/>
            </a:rPr>
            <a:t>By the Secretariat – By end of June 2024</a:t>
          </a:r>
        </a:p>
      </dsp:txBody>
      <dsp:txXfrm>
        <a:off x="21051" y="21051"/>
        <a:ext cx="5401455" cy="676638"/>
      </dsp:txXfrm>
    </dsp:sp>
    <dsp:sp modelId="{4FF4423B-F206-463B-8387-8337E7D7B1E1}">
      <dsp:nvSpPr>
        <dsp:cNvPr id="0" name=""/>
        <dsp:cNvSpPr/>
      </dsp:nvSpPr>
      <dsp:spPr>
        <a:xfrm>
          <a:off x="467551" y="818565"/>
          <a:ext cx="6261124" cy="718740"/>
        </a:xfrm>
        <a:prstGeom prst="roundRect">
          <a:avLst>
            <a:gd name="adj" fmla="val 10000"/>
          </a:avLst>
        </a:prstGeom>
        <a:solidFill>
          <a:srgbClr val="EEF2FF"/>
        </a:solid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GB" sz="1600" b="1" kern="1200" noProof="0">
              <a:solidFill>
                <a:srgbClr val="0F0F55"/>
              </a:solidFill>
              <a:latin typeface="Poppins"/>
              <a:ea typeface="+mn-ea"/>
              <a:cs typeface="Poppins"/>
            </a:rPr>
            <a:t>Pre-assessment</a:t>
          </a:r>
        </a:p>
        <a:p>
          <a:pPr marL="114300" lvl="1" indent="-114300" algn="l" defTabSz="533400">
            <a:lnSpc>
              <a:spcPct val="90000"/>
            </a:lnSpc>
            <a:spcBef>
              <a:spcPct val="0"/>
            </a:spcBef>
            <a:spcAft>
              <a:spcPct val="15000"/>
            </a:spcAft>
            <a:buChar char="•"/>
          </a:pPr>
          <a:r>
            <a:rPr lang="en-GB" sz="1200" kern="1200" noProof="0">
              <a:solidFill>
                <a:srgbClr val="0F0F55"/>
              </a:solidFill>
              <a:latin typeface="Poppins"/>
              <a:ea typeface="+mn-ea"/>
              <a:cs typeface="Poppins"/>
            </a:rPr>
            <a:t>By two Reviewers and available for all topical panel members – 2 months</a:t>
          </a:r>
        </a:p>
      </dsp:txBody>
      <dsp:txXfrm>
        <a:off x="488602" y="839616"/>
        <a:ext cx="5284289" cy="676638"/>
      </dsp:txXfrm>
    </dsp:sp>
    <dsp:sp modelId="{944EBC92-0554-4C78-BAC7-FFF5B77EB067}">
      <dsp:nvSpPr>
        <dsp:cNvPr id="0" name=""/>
        <dsp:cNvSpPr/>
      </dsp:nvSpPr>
      <dsp:spPr>
        <a:xfrm>
          <a:off x="968161" y="1637224"/>
          <a:ext cx="6261124" cy="718740"/>
        </a:xfrm>
        <a:prstGeom prst="roundRect">
          <a:avLst>
            <a:gd name="adj" fmla="val 10000"/>
          </a:avLst>
        </a:prstGeom>
        <a:solidFill>
          <a:srgbClr val="31ADFF"/>
        </a:solidFill>
        <a:ln w="19050" cap="flat" cmpd="sng" algn="ctr">
          <a:solidFill>
            <a:srgbClr val="00B8F2"/>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rtl="0">
            <a:lnSpc>
              <a:spcPct val="90000"/>
            </a:lnSpc>
            <a:spcBef>
              <a:spcPct val="0"/>
            </a:spcBef>
            <a:spcAft>
              <a:spcPct val="35000"/>
            </a:spcAft>
            <a:buNone/>
          </a:pPr>
          <a:r>
            <a:rPr lang="en-GB" sz="1600" b="1" kern="1200" noProof="0">
              <a:solidFill>
                <a:sysClr val="window" lastClr="FFFFFF"/>
              </a:solidFill>
              <a:latin typeface="Poppins"/>
              <a:ea typeface="+mn-ea"/>
              <a:cs typeface="Poppins"/>
            </a:rPr>
            <a:t>Review panels </a:t>
          </a:r>
        </a:p>
        <a:p>
          <a:pPr marL="114300" lvl="1" indent="-114300" algn="l" defTabSz="533400" rtl="0">
            <a:lnSpc>
              <a:spcPct val="90000"/>
            </a:lnSpc>
            <a:spcBef>
              <a:spcPct val="0"/>
            </a:spcBef>
            <a:spcAft>
              <a:spcPct val="15000"/>
            </a:spcAft>
            <a:buChar char="•"/>
          </a:pPr>
          <a:r>
            <a:rPr lang="en-GB" sz="1200" kern="1200" noProof="0">
              <a:solidFill>
                <a:sysClr val="window" lastClr="FFFFFF"/>
              </a:solidFill>
              <a:latin typeface="Poppins"/>
              <a:ea typeface="+mn-ea"/>
              <a:cs typeface="Poppins"/>
            </a:rPr>
            <a:t>By the topical Panels –  Review panels meetings in September 2024</a:t>
          </a:r>
        </a:p>
      </dsp:txBody>
      <dsp:txXfrm>
        <a:off x="989212" y="1658275"/>
        <a:ext cx="5284289" cy="676638"/>
      </dsp:txXfrm>
    </dsp:sp>
    <dsp:sp modelId="{31E89413-8C0A-4D6C-B71D-FD1742AF7574}">
      <dsp:nvSpPr>
        <dsp:cNvPr id="0" name=""/>
        <dsp:cNvSpPr/>
      </dsp:nvSpPr>
      <dsp:spPr>
        <a:xfrm>
          <a:off x="1402654" y="2455696"/>
          <a:ext cx="6261124" cy="718740"/>
        </a:xfrm>
        <a:prstGeom prst="roundRect">
          <a:avLst>
            <a:gd name="adj" fmla="val 10000"/>
          </a:avLst>
        </a:prstGeom>
        <a:solidFill>
          <a:srgbClr val="0D29F9"/>
        </a:solidFill>
        <a:ln w="19050" cap="flat" cmpd="sng" algn="ctr">
          <a:solidFill>
            <a:srgbClr val="0D29F9"/>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en-GB" sz="1400" b="1" kern="1200" noProof="0">
              <a:solidFill>
                <a:sysClr val="window" lastClr="FFFFFF"/>
              </a:solidFill>
              <a:latin typeface="Poppins"/>
              <a:ea typeface="+mn-ea"/>
              <a:cs typeface="Poppins"/>
            </a:rPr>
            <a:t>Panel Chair Meeting</a:t>
          </a:r>
        </a:p>
        <a:p>
          <a:pPr marL="57150" lvl="1" indent="-57150" algn="l" defTabSz="488950" rtl="0">
            <a:lnSpc>
              <a:spcPct val="90000"/>
            </a:lnSpc>
            <a:spcBef>
              <a:spcPct val="0"/>
            </a:spcBef>
            <a:spcAft>
              <a:spcPct val="15000"/>
            </a:spcAft>
            <a:buChar char="•"/>
          </a:pPr>
          <a:r>
            <a:rPr lang="en-GB" sz="1100" kern="1200" noProof="0">
              <a:solidFill>
                <a:sysClr val="window" lastClr="FFFFFF"/>
              </a:solidFill>
              <a:latin typeface="Poppins"/>
              <a:ea typeface="+mn-ea"/>
              <a:cs typeface="Poppins"/>
            </a:rPr>
            <a:t> Normalisation by the topical Panels’ Chair  - final selection decision October 2024 </a:t>
          </a:r>
        </a:p>
      </dsp:txBody>
      <dsp:txXfrm>
        <a:off x="1423705" y="2476747"/>
        <a:ext cx="5284289" cy="676638"/>
      </dsp:txXfrm>
    </dsp:sp>
    <dsp:sp modelId="{5E5DE5DD-CC37-49A2-B2AE-0C51013E208C}">
      <dsp:nvSpPr>
        <dsp:cNvPr id="0" name=""/>
        <dsp:cNvSpPr/>
      </dsp:nvSpPr>
      <dsp:spPr>
        <a:xfrm>
          <a:off x="1870206" y="3274262"/>
          <a:ext cx="6261124" cy="718740"/>
        </a:xfrm>
        <a:prstGeom prst="roundRect">
          <a:avLst>
            <a:gd name="adj" fmla="val 10000"/>
          </a:avLst>
        </a:prstGeom>
        <a:solidFill>
          <a:srgbClr val="0F0F55"/>
        </a:solidFill>
        <a:ln w="19050" cap="flat" cmpd="sng" algn="ctr">
          <a:solidFill>
            <a:srgbClr val="0F0F55"/>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GB" sz="1600" b="1" kern="1200" noProof="0">
              <a:solidFill>
                <a:sysClr val="window" lastClr="FFFFFF"/>
              </a:solidFill>
              <a:latin typeface="Poppins"/>
              <a:ea typeface="+mn-ea"/>
              <a:cs typeface="Poppins"/>
            </a:rPr>
            <a:t>Consensus Reports to applicants by end of October 2024</a:t>
          </a:r>
        </a:p>
      </dsp:txBody>
      <dsp:txXfrm>
        <a:off x="1891257" y="3295313"/>
        <a:ext cx="5284289" cy="676638"/>
      </dsp:txXfrm>
    </dsp:sp>
    <dsp:sp modelId="{5C53229D-BA49-4DF4-8625-4DFCC9A1DE44}">
      <dsp:nvSpPr>
        <dsp:cNvPr id="0" name=""/>
        <dsp:cNvSpPr/>
      </dsp:nvSpPr>
      <dsp:spPr>
        <a:xfrm>
          <a:off x="5793943" y="525079"/>
          <a:ext cx="467181" cy="467181"/>
        </a:xfrm>
        <a:prstGeom prst="downArrow">
          <a:avLst>
            <a:gd name="adj1" fmla="val 55000"/>
            <a:gd name="adj2" fmla="val 45000"/>
          </a:avLst>
        </a:prstGeom>
        <a:solidFill>
          <a:srgbClr val="0F0F55">
            <a:alpha val="90000"/>
          </a:srgbClr>
        </a:solidFill>
        <a:ln w="19050" cap="flat" cmpd="sng" algn="ctr">
          <a:no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endParaRPr lang="fr-FR" sz="2100" kern="1200">
            <a:solidFill>
              <a:sysClr val="windowText" lastClr="000000">
                <a:hueOff val="0"/>
                <a:satOff val="0"/>
                <a:lumOff val="0"/>
                <a:alphaOff val="0"/>
              </a:sysClr>
            </a:solidFill>
            <a:latin typeface="Aptos" panose="02110004020202020204"/>
            <a:ea typeface="+mn-ea"/>
            <a:cs typeface="+mn-cs"/>
          </a:endParaRPr>
        </a:p>
      </dsp:txBody>
      <dsp:txXfrm>
        <a:off x="5899059" y="525079"/>
        <a:ext cx="256949" cy="351554"/>
      </dsp:txXfrm>
    </dsp:sp>
    <dsp:sp modelId="{9D794B87-657D-4B54-B093-FACC29A2AF12}">
      <dsp:nvSpPr>
        <dsp:cNvPr id="0" name=""/>
        <dsp:cNvSpPr/>
      </dsp:nvSpPr>
      <dsp:spPr>
        <a:xfrm>
          <a:off x="6261495" y="1343645"/>
          <a:ext cx="467181" cy="467181"/>
        </a:xfrm>
        <a:prstGeom prst="downArrow">
          <a:avLst>
            <a:gd name="adj1" fmla="val 55000"/>
            <a:gd name="adj2" fmla="val 45000"/>
          </a:avLst>
        </a:prstGeom>
        <a:solidFill>
          <a:srgbClr val="0F0F55">
            <a:alpha val="90000"/>
          </a:srgbClr>
        </a:solidFill>
        <a:ln w="19050" cap="flat" cmpd="sng" algn="ctr">
          <a:no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endParaRPr lang="fr-FR" sz="2100" kern="1200">
            <a:solidFill>
              <a:sysClr val="windowText" lastClr="000000">
                <a:hueOff val="0"/>
                <a:satOff val="0"/>
                <a:lumOff val="0"/>
                <a:alphaOff val="0"/>
              </a:sysClr>
            </a:solidFill>
            <a:latin typeface="Aptos" panose="02110004020202020204"/>
            <a:ea typeface="+mn-ea"/>
            <a:cs typeface="+mn-cs"/>
          </a:endParaRPr>
        </a:p>
      </dsp:txBody>
      <dsp:txXfrm>
        <a:off x="6366611" y="1343645"/>
        <a:ext cx="256949" cy="351554"/>
      </dsp:txXfrm>
    </dsp:sp>
    <dsp:sp modelId="{B353381C-FF14-4203-8F84-266D25A3307B}">
      <dsp:nvSpPr>
        <dsp:cNvPr id="0" name=""/>
        <dsp:cNvSpPr/>
      </dsp:nvSpPr>
      <dsp:spPr>
        <a:xfrm>
          <a:off x="6729046" y="2150232"/>
          <a:ext cx="467181" cy="467181"/>
        </a:xfrm>
        <a:prstGeom prst="downArrow">
          <a:avLst>
            <a:gd name="adj1" fmla="val 55000"/>
            <a:gd name="adj2" fmla="val 45000"/>
          </a:avLst>
        </a:prstGeom>
        <a:solidFill>
          <a:srgbClr val="0F0F55">
            <a:alpha val="90000"/>
          </a:srgbClr>
        </a:solidFill>
        <a:ln w="19050" cap="flat" cmpd="sng" algn="ctr">
          <a:no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endParaRPr lang="fr-FR" sz="2100" kern="1200">
            <a:solidFill>
              <a:sysClr val="windowText" lastClr="000000">
                <a:hueOff val="0"/>
                <a:satOff val="0"/>
                <a:lumOff val="0"/>
                <a:alphaOff val="0"/>
              </a:sysClr>
            </a:solidFill>
            <a:latin typeface="Aptos" panose="02110004020202020204"/>
            <a:ea typeface="+mn-ea"/>
            <a:cs typeface="+mn-cs"/>
          </a:endParaRPr>
        </a:p>
      </dsp:txBody>
      <dsp:txXfrm>
        <a:off x="6834162" y="2150232"/>
        <a:ext cx="256949" cy="351554"/>
      </dsp:txXfrm>
    </dsp:sp>
    <dsp:sp modelId="{F109F4DB-690C-4EFB-B298-E27323F0408A}">
      <dsp:nvSpPr>
        <dsp:cNvPr id="0" name=""/>
        <dsp:cNvSpPr/>
      </dsp:nvSpPr>
      <dsp:spPr>
        <a:xfrm>
          <a:off x="7196598" y="2976783"/>
          <a:ext cx="467181" cy="467181"/>
        </a:xfrm>
        <a:prstGeom prst="downArrow">
          <a:avLst>
            <a:gd name="adj1" fmla="val 55000"/>
            <a:gd name="adj2" fmla="val 45000"/>
          </a:avLst>
        </a:prstGeom>
        <a:solidFill>
          <a:srgbClr val="0F0F55">
            <a:alpha val="90000"/>
          </a:srgbClr>
        </a:solidFill>
        <a:ln w="19050" cap="flat" cmpd="sng" algn="ctr">
          <a:solidFill>
            <a:srgbClr val="EEF2FF">
              <a:alpha val="9000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endParaRPr lang="fr-FR" sz="2100" kern="1200">
            <a:solidFill>
              <a:sysClr val="windowText" lastClr="000000">
                <a:hueOff val="0"/>
                <a:satOff val="0"/>
                <a:lumOff val="0"/>
                <a:alphaOff val="0"/>
              </a:sysClr>
            </a:solidFill>
            <a:latin typeface="Aptos" panose="02110004020202020204"/>
            <a:ea typeface="+mn-ea"/>
            <a:cs typeface="+mn-cs"/>
          </a:endParaRPr>
        </a:p>
      </dsp:txBody>
      <dsp:txXfrm>
        <a:off x="7301714" y="2976783"/>
        <a:ext cx="256949" cy="351554"/>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E6FD644-1384-483B-ABDE-4758F0EA390F}">
      <dsp:nvSpPr>
        <dsp:cNvPr id="0" name=""/>
        <dsp:cNvSpPr/>
      </dsp:nvSpPr>
      <dsp:spPr>
        <a:xfrm>
          <a:off x="9451758" y="806378"/>
          <a:ext cx="2114245" cy="2114353"/>
        </a:xfrm>
        <a:prstGeom prst="ellipse">
          <a:avLst/>
        </a:prstGeom>
        <a:solidFill>
          <a:srgbClr val="0F0F55"/>
        </a:solidFill>
        <a:ln w="15875" cap="rnd" cmpd="sng" algn="ctr">
          <a:solidFill>
            <a:srgbClr val="0F0F55"/>
          </a:solidFill>
          <a:prstDash val="solid"/>
        </a:ln>
        <a:effectLst/>
      </dsp:spPr>
      <dsp:style>
        <a:lnRef idx="2">
          <a:scrgbClr r="0" g="0" b="0"/>
        </a:lnRef>
        <a:fillRef idx="1">
          <a:scrgbClr r="0" g="0" b="0"/>
        </a:fillRef>
        <a:effectRef idx="0">
          <a:scrgbClr r="0" g="0" b="0"/>
        </a:effectRef>
        <a:fontRef idx="minor">
          <a:schemeClr val="lt1"/>
        </a:fontRef>
      </dsp:style>
    </dsp:sp>
    <dsp:sp modelId="{A8F4326B-664C-4F20-B27D-9ABDA526CE97}">
      <dsp:nvSpPr>
        <dsp:cNvPr id="0" name=""/>
        <dsp:cNvSpPr/>
      </dsp:nvSpPr>
      <dsp:spPr>
        <a:xfrm>
          <a:off x="9522474" y="876868"/>
          <a:ext cx="1973719" cy="1973372"/>
        </a:xfrm>
        <a:prstGeom prst="ellipse">
          <a:avLst/>
        </a:prstGeom>
        <a:solidFill>
          <a:srgbClr val="EEF2FF"/>
        </a:solidFill>
        <a:ln w="15875" cap="rnd" cmpd="sng" algn="ctr">
          <a:solidFill>
            <a:srgbClr val="0F0F55"/>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US" sz="1800" kern="1200">
              <a:solidFill>
                <a:srgbClr val="0F0F55"/>
              </a:solidFill>
              <a:latin typeface="Poppins" panose="00000500000000000000" pitchFamily="2" charset="0"/>
              <a:cs typeface="Poppins" panose="00000500000000000000" pitchFamily="2" charset="0"/>
            </a:rPr>
            <a:t>Closing projects</a:t>
          </a:r>
        </a:p>
        <a:p>
          <a:pPr marL="0" lvl="0" indent="0" algn="ctr" defTabSz="800100">
            <a:lnSpc>
              <a:spcPct val="90000"/>
            </a:lnSpc>
            <a:spcBef>
              <a:spcPct val="0"/>
            </a:spcBef>
            <a:spcAft>
              <a:spcPct val="35000"/>
            </a:spcAft>
            <a:buNone/>
          </a:pPr>
          <a:r>
            <a:rPr lang="en-US" sz="1800" b="1" kern="1200">
              <a:solidFill>
                <a:srgbClr val="0F0F55"/>
              </a:solidFill>
              <a:latin typeface="Poppins" panose="00000500000000000000" pitchFamily="2" charset="0"/>
              <a:cs typeface="Poppins" panose="00000500000000000000" pitchFamily="2" charset="0"/>
            </a:rPr>
            <a:t>Time to implement!</a:t>
          </a:r>
        </a:p>
      </dsp:txBody>
      <dsp:txXfrm>
        <a:off x="9804434" y="1158832"/>
        <a:ext cx="1409799" cy="1409445"/>
      </dsp:txXfrm>
    </dsp:sp>
    <dsp:sp modelId="{3222E2C6-82A7-4E1A-B415-51CFF2D0071F}">
      <dsp:nvSpPr>
        <dsp:cNvPr id="0" name=""/>
        <dsp:cNvSpPr/>
      </dsp:nvSpPr>
      <dsp:spPr>
        <a:xfrm rot="2700000">
          <a:off x="7257712" y="806229"/>
          <a:ext cx="2114280" cy="2114280"/>
        </a:xfrm>
        <a:prstGeom prst="teardrop">
          <a:avLst>
            <a:gd name="adj" fmla="val 100000"/>
          </a:avLst>
        </a:prstGeom>
        <a:solidFill>
          <a:srgbClr val="0F0F55"/>
        </a:solidFill>
        <a:ln w="15875" cap="rnd" cmpd="sng" algn="ctr">
          <a:solidFill>
            <a:srgbClr val="0F0F55"/>
          </a:solidFill>
          <a:prstDash val="solid"/>
        </a:ln>
        <a:effectLst/>
      </dsp:spPr>
      <dsp:style>
        <a:lnRef idx="2">
          <a:scrgbClr r="0" g="0" b="0"/>
        </a:lnRef>
        <a:fillRef idx="1">
          <a:scrgbClr r="0" g="0" b="0"/>
        </a:fillRef>
        <a:effectRef idx="0">
          <a:scrgbClr r="0" g="0" b="0"/>
        </a:effectRef>
        <a:fontRef idx="minor">
          <a:schemeClr val="lt1"/>
        </a:fontRef>
      </dsp:style>
    </dsp:sp>
    <dsp:sp modelId="{4DB10C10-F723-48F7-8D91-3A4ECD5C7D6B}">
      <dsp:nvSpPr>
        <dsp:cNvPr id="0" name=""/>
        <dsp:cNvSpPr/>
      </dsp:nvSpPr>
      <dsp:spPr>
        <a:xfrm>
          <a:off x="7337512" y="876868"/>
          <a:ext cx="1973719" cy="1973372"/>
        </a:xfrm>
        <a:prstGeom prst="ellipse">
          <a:avLst/>
        </a:prstGeom>
        <a:solidFill>
          <a:srgbClr val="EEF2FF"/>
        </a:solidFill>
        <a:ln w="15875" cap="rnd" cmpd="sng" algn="ctr">
          <a:solidFill>
            <a:srgbClr val="0F0F55"/>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US" sz="1800" kern="1200">
              <a:solidFill>
                <a:srgbClr val="0F0F55"/>
              </a:solidFill>
              <a:latin typeface="Poppins" panose="00000500000000000000" pitchFamily="2" charset="0"/>
              <a:cs typeface="Poppins" panose="00000500000000000000" pitchFamily="2" charset="0"/>
            </a:rPr>
            <a:t>Project Running </a:t>
          </a:r>
        </a:p>
        <a:p>
          <a:pPr marL="0" lvl="0" indent="0" algn="ctr" defTabSz="800100">
            <a:lnSpc>
              <a:spcPct val="90000"/>
            </a:lnSpc>
            <a:spcBef>
              <a:spcPct val="0"/>
            </a:spcBef>
            <a:spcAft>
              <a:spcPct val="35000"/>
            </a:spcAft>
            <a:buNone/>
          </a:pPr>
          <a:r>
            <a:rPr lang="en-US" sz="1800" b="1" kern="1200">
              <a:solidFill>
                <a:srgbClr val="0F0F55"/>
              </a:solidFill>
              <a:latin typeface="Poppins" panose="00000500000000000000" pitchFamily="2" charset="0"/>
              <a:cs typeface="Poppins" panose="00000500000000000000" pitchFamily="2" charset="0"/>
            </a:rPr>
            <a:t>Time to use your grant</a:t>
          </a:r>
        </a:p>
      </dsp:txBody>
      <dsp:txXfrm>
        <a:off x="7619472" y="1158832"/>
        <a:ext cx="1409799" cy="1409445"/>
      </dsp:txXfrm>
    </dsp:sp>
    <dsp:sp modelId="{8F01C0D6-1B37-4566-B096-94AFDB06140F}">
      <dsp:nvSpPr>
        <dsp:cNvPr id="0" name=""/>
        <dsp:cNvSpPr/>
      </dsp:nvSpPr>
      <dsp:spPr>
        <a:xfrm rot="2700000">
          <a:off x="5081816" y="806229"/>
          <a:ext cx="2114280" cy="2114280"/>
        </a:xfrm>
        <a:prstGeom prst="teardrop">
          <a:avLst>
            <a:gd name="adj" fmla="val 100000"/>
          </a:avLst>
        </a:prstGeom>
        <a:solidFill>
          <a:srgbClr val="0F0F55"/>
        </a:solidFill>
        <a:ln w="15875" cap="rnd" cmpd="sng" algn="ctr">
          <a:solidFill>
            <a:srgbClr val="0F0F55"/>
          </a:solidFill>
          <a:prstDash val="solid"/>
        </a:ln>
        <a:effectLst/>
      </dsp:spPr>
      <dsp:style>
        <a:lnRef idx="2">
          <a:scrgbClr r="0" g="0" b="0"/>
        </a:lnRef>
        <a:fillRef idx="1">
          <a:scrgbClr r="0" g="0" b="0"/>
        </a:fillRef>
        <a:effectRef idx="0">
          <a:scrgbClr r="0" g="0" b="0"/>
        </a:effectRef>
        <a:fontRef idx="minor">
          <a:schemeClr val="lt1"/>
        </a:fontRef>
      </dsp:style>
    </dsp:sp>
    <dsp:sp modelId="{1533EA7E-9CC3-4C5D-9D50-2158008C5482}">
      <dsp:nvSpPr>
        <dsp:cNvPr id="0" name=""/>
        <dsp:cNvSpPr/>
      </dsp:nvSpPr>
      <dsp:spPr>
        <a:xfrm>
          <a:off x="5152550" y="876868"/>
          <a:ext cx="1973719" cy="1973372"/>
        </a:xfrm>
        <a:prstGeom prst="ellipse">
          <a:avLst/>
        </a:prstGeom>
        <a:solidFill>
          <a:srgbClr val="EEF2FF"/>
        </a:solidFill>
        <a:ln w="15875" cap="rnd" cmpd="sng" algn="ctr">
          <a:solidFill>
            <a:srgbClr val="0F0F55"/>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US" sz="1800" kern="1200">
              <a:solidFill>
                <a:srgbClr val="0F0F55"/>
              </a:solidFill>
              <a:latin typeface="Poppins" panose="00000500000000000000" pitchFamily="2" charset="0"/>
              <a:cs typeface="Poppins" panose="00000500000000000000" pitchFamily="2" charset="0"/>
            </a:rPr>
            <a:t>Contract </a:t>
          </a:r>
          <a:r>
            <a:rPr lang="en-US" sz="1800" b="1" kern="1200">
              <a:solidFill>
                <a:srgbClr val="0F0F55"/>
              </a:solidFill>
              <a:latin typeface="Poppins" panose="00000500000000000000" pitchFamily="2" charset="0"/>
              <a:cs typeface="Poppins" panose="00000500000000000000" pitchFamily="2" charset="0"/>
            </a:rPr>
            <a:t>Time to sign </a:t>
          </a:r>
        </a:p>
      </dsp:txBody>
      <dsp:txXfrm>
        <a:off x="5434509" y="1158832"/>
        <a:ext cx="1409799" cy="1409445"/>
      </dsp:txXfrm>
    </dsp:sp>
    <dsp:sp modelId="{33D2FD70-699B-4694-921A-669881AED0C9}">
      <dsp:nvSpPr>
        <dsp:cNvPr id="0" name=""/>
        <dsp:cNvSpPr/>
      </dsp:nvSpPr>
      <dsp:spPr>
        <a:xfrm rot="2700000">
          <a:off x="2896853" y="806229"/>
          <a:ext cx="2114280" cy="2114280"/>
        </a:xfrm>
        <a:prstGeom prst="teardrop">
          <a:avLst>
            <a:gd name="adj" fmla="val 100000"/>
          </a:avLst>
        </a:prstGeom>
        <a:solidFill>
          <a:srgbClr val="0F0F55"/>
        </a:solidFill>
        <a:ln w="15875" cap="rnd" cmpd="sng" algn="ctr">
          <a:solidFill>
            <a:srgbClr val="0F0F55"/>
          </a:solidFill>
          <a:prstDash val="solid"/>
        </a:ln>
        <a:effectLst/>
      </dsp:spPr>
      <dsp:style>
        <a:lnRef idx="2">
          <a:scrgbClr r="0" g="0" b="0"/>
        </a:lnRef>
        <a:fillRef idx="1">
          <a:scrgbClr r="0" g="0" b="0"/>
        </a:fillRef>
        <a:effectRef idx="0">
          <a:scrgbClr r="0" g="0" b="0"/>
        </a:effectRef>
        <a:fontRef idx="minor">
          <a:schemeClr val="lt1"/>
        </a:fontRef>
      </dsp:style>
    </dsp:sp>
    <dsp:sp modelId="{126D00BC-5470-490A-9A73-D0E6E0786688}">
      <dsp:nvSpPr>
        <dsp:cNvPr id="0" name=""/>
        <dsp:cNvSpPr/>
      </dsp:nvSpPr>
      <dsp:spPr>
        <a:xfrm>
          <a:off x="2967587" y="876868"/>
          <a:ext cx="1973719" cy="1973372"/>
        </a:xfrm>
        <a:prstGeom prst="ellipse">
          <a:avLst/>
        </a:prstGeom>
        <a:solidFill>
          <a:srgbClr val="EEF2FF"/>
        </a:solidFill>
        <a:ln w="15875" cap="rnd" cmpd="sng" algn="ctr">
          <a:solidFill>
            <a:srgbClr val="0F0F55"/>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US" sz="1800" kern="1200">
              <a:solidFill>
                <a:srgbClr val="0F0F55"/>
              </a:solidFill>
              <a:latin typeface="Poppins" panose="00000500000000000000" pitchFamily="2" charset="0"/>
              <a:cs typeface="Poppins" panose="00000500000000000000" pitchFamily="2" charset="0"/>
            </a:rPr>
            <a:t>Results</a:t>
          </a:r>
        </a:p>
        <a:p>
          <a:pPr marL="0" lvl="0" indent="0" algn="ctr" defTabSz="800100">
            <a:lnSpc>
              <a:spcPct val="90000"/>
            </a:lnSpc>
            <a:spcBef>
              <a:spcPct val="0"/>
            </a:spcBef>
            <a:spcAft>
              <a:spcPct val="35000"/>
            </a:spcAft>
            <a:buNone/>
          </a:pPr>
          <a:r>
            <a:rPr lang="en-US" sz="1800" b="1" kern="1200">
              <a:solidFill>
                <a:srgbClr val="0F0F55"/>
              </a:solidFill>
              <a:latin typeface="Poppins" panose="00000500000000000000" pitchFamily="2" charset="0"/>
              <a:cs typeface="Poppins" panose="00000500000000000000" pitchFamily="2" charset="0"/>
            </a:rPr>
            <a:t>Your project has been selected!</a:t>
          </a:r>
        </a:p>
      </dsp:txBody>
      <dsp:txXfrm>
        <a:off x="3249547" y="1158832"/>
        <a:ext cx="1409799" cy="1409445"/>
      </dsp:txXfrm>
    </dsp:sp>
  </dsp:spTree>
</dsp:drawing>
</file>

<file path=ppt/diagrams/layout1.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3.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4.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5.xml><?xml version="1.0" encoding="utf-8"?>
<dgm:layoutDef xmlns:dgm="http://schemas.openxmlformats.org/drawingml/2006/diagram" xmlns:a="http://schemas.openxmlformats.org/drawingml/2006/main" uniqueId="urn:microsoft.com/office/officeart/2011/layout/CircleProcess">
  <dgm:title val="Circle Process"/>
  <dgm:desc val="Use to show sequential steps in a process. Limited to eleven Level 1 shapes with an unlimited number of Level 2 shapes. Works best with small amounts of text. Unused text does not appear, but remains available if you switch layouts."/>
  <dgm:catLst>
    <dgm:cat type="process" pri="8500"/>
    <dgm:cat type="officeonline" pri="85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11"/>
      <dgm:chPref val="11"/>
      <dgm:dir/>
      <dgm:resizeHandles/>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5"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Parent2" refType="w" fact="0.6249"/>
              <dgm:constr type="t" for="ch" forName="Parent2" refType="h" fact="0.2022"/>
              <dgm:constr type="w" for="ch" forName="Parent2" refType="w" fact="0.3001"/>
              <dgm:constr type="h" for="ch" forName="Parent2" refType="h" fact="0.3799"/>
              <dgm:constr type="l" for="ch" forName="Parent1" refType="w" fact="0.1597"/>
              <dgm:constr type="t" for="ch" forName="Parent1" refType="h" fact="0.2022"/>
              <dgm:constr type="w" for="ch" forName="Parent1" refType="w" fact="0.3001"/>
              <dgm:constr type="h" for="ch" forName="Parent1" refType="h" fact="0.3799"/>
              <dgm:constr type="l" for="ch" forName="Accent2" refType="w" fact="0.5498"/>
              <dgm:constr type="t" for="ch" forName="Accent2" refType="h" fact="0.1072"/>
              <dgm:constr type="w" for="ch" forName="Accent2" refType="w" fact="0.4502"/>
              <dgm:constr type="h" for="ch" forName="Accent2" refType="h" fact="0.5699"/>
              <dgm:constr type="l" for="ch" forName="ParentBackground2" refType="w" fact="0.5648"/>
              <dgm:constr type="t" for="ch" forName="ParentBackground2" refType="h" fact="0.1262"/>
              <dgm:constr type="w" for="ch" forName="ParentBackground2" refType="w" fact="0.4201"/>
              <dgm:constr type="h" for="ch" forName="ParentBackground2" refType="h" fact="0.5319"/>
              <dgm:constr type="l" for="ch" forName="Child2" refType="w" fact="0.5648"/>
              <dgm:constr type="t" for="ch" forName="Child2" refType="h" fact="0.6876"/>
              <dgm:constr type="w" for="ch" forName="Child2" refType="w" fact="0.4201"/>
              <dgm:constr type="h" for="ch" forName="Child2" refType="h" fact="0.3124"/>
              <dgm:constr type="l" for="ch" forName="Accent1" refType="w" fact="-0.0086"/>
              <dgm:constr type="t" for="ch" forName="Accent1" refType="h" fact="-0.0109"/>
              <dgm:constr type="w" for="ch" forName="Accent1" refType="w" fact="0.6367"/>
              <dgm:constr type="h" for="ch" forName="Accent1" refType="h" fact="0.806"/>
              <dgm:constr type="l" for="ch" forName="ParentBackground1" refType="w" fact="0.0997"/>
              <dgm:constr type="t" for="ch" forName="ParentBackground1" refType="h" fact="0.1262"/>
              <dgm:constr type="w" for="ch" forName="ParentBackground1" refType="w" fact="0.4201"/>
              <dgm:constr type="h" for="ch" forName="ParentBackground1" refType="h" fact="0.5319"/>
              <dgm:constr type="l" for="ch" forName="Child1" refType="w" fact="0.0997"/>
              <dgm:constr type="t" for="ch" forName="Child1" refType="h" fact="0.6876"/>
              <dgm:constr type="w" for="ch" forName="Child1" refType="w" fact="0.4201"/>
              <dgm:constr type="h" for="ch" forName="Child1" refType="h" fact="0.3124"/>
            </dgm:constrLst>
          </dgm:if>
          <dgm:if name="Name6"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Parent3" refType="w" fact="0.744"/>
              <dgm:constr type="t" for="ch" forName="Parent3" refType="h" fact="0.2022"/>
              <dgm:constr type="w" for="ch" forName="Parent3" refType="w" fact="0.2048"/>
              <dgm:constr type="h" for="ch" forName="Parent3" refType="h" fact="0.3799"/>
              <dgm:constr type="l" for="ch" forName="Parent2" refType="w" fact="0.4265"/>
              <dgm:constr type="t" for="ch" forName="Parent2" refType="h" fact="0.2022"/>
              <dgm:constr type="w" for="ch" forName="Parent2" refType="w" fact="0.2048"/>
              <dgm:constr type="h" for="ch" forName="Parent2" refType="h" fact="0.3799"/>
              <dgm:constr type="l" for="ch" forName="Parent1" refType="w" fact="0.109"/>
              <dgm:constr type="t" for="ch" forName="Parent1" refType="h" fact="0.2022"/>
              <dgm:constr type="w" for="ch" forName="Parent1" refType="w" fact="0.2048"/>
              <dgm:constr type="h" for="ch" forName="Parent1" refType="h" fact="0.3799"/>
              <dgm:constr type="l" for="ch" forName="Accent3" refType="w" fact="0.6928"/>
              <dgm:constr type="t" for="ch" forName="Accent3" refType="h" fact="0.1072"/>
              <dgm:constr type="w" for="ch" forName="Accent3" refType="w" fact="0.3072"/>
              <dgm:constr type="h" for="ch" forName="Accent3" refType="h" fact="0.5699"/>
              <dgm:constr type="l" for="ch" forName="ParentBackground3" refType="w" fact="0.703"/>
              <dgm:constr type="t" for="ch" forName="ParentBackground3" refType="h" fact="0.1262"/>
              <dgm:constr type="w" for="ch" forName="ParentBackground3" refType="w" fact="0.2868"/>
              <dgm:constr type="h" for="ch" forName="ParentBackground3" refType="h" fact="0.5319"/>
              <dgm:constr type="l" for="ch" forName="Child3" refType="w" fact="0.703"/>
              <dgm:constr type="t" for="ch" forName="Child3" refType="h" fact="0.6876"/>
              <dgm:constr type="w" for="ch" forName="Child3" refType="w" fact="0.2868"/>
              <dgm:constr type="h" for="ch" forName="Child3" refType="h" fact="0.3124"/>
              <dgm:constr type="l" for="ch" forName="Accent2" refType="w" fact="0.3122"/>
              <dgm:constr type="t" for="ch" forName="Accent2" refType="h" fact="-0.0109"/>
              <dgm:constr type="w" for="ch" forName="Accent2" refType="w" fact="0.4334"/>
              <dgm:constr type="h" for="ch" forName="Accent2" refType="h" fact="0.806"/>
              <dgm:constr type="l" for="ch" forName="ParentBackground2" refType="w" fact="0.3855"/>
              <dgm:constr type="t" for="ch" forName="ParentBackground2" refType="h" fact="0.1262"/>
              <dgm:constr type="w" for="ch" forName="ParentBackground2" refType="w" fact="0.2868"/>
              <dgm:constr type="h" for="ch" forName="ParentBackground2" refType="h" fact="0.5319"/>
              <dgm:constr type="l" for="ch" forName="Child2" refType="w" fact="0.3855"/>
              <dgm:constr type="t" for="ch" forName="Child2" refType="h" fact="0.6876"/>
              <dgm:constr type="w" for="ch" forName="Child2" refType="w" fact="0.2868"/>
              <dgm:constr type="h" for="ch" forName="Child2" refType="h" fact="0.3124"/>
              <dgm:constr type="l" for="ch" forName="Accent1" refType="w" fact="-0.0053"/>
              <dgm:constr type="t" for="ch" forName="Accent1" refType="h" fact="-0.0109"/>
              <dgm:constr type="w" for="ch" forName="Accent1" refType="w" fact="0.4334"/>
              <dgm:constr type="h" for="ch" forName="Accent1" refType="h" fact="0.806"/>
              <dgm:constr type="l" for="ch" forName="ParentBackground1" refType="w" fact="0.068"/>
              <dgm:constr type="t" for="ch" forName="ParentBackground1" refType="h" fact="0.1262"/>
              <dgm:constr type="w" for="ch" forName="ParentBackground1" refType="w" fact="0.2868"/>
              <dgm:constr type="h" for="ch" forName="ParentBackground1" refType="h" fact="0.5319"/>
              <dgm:constr type="l" for="ch" forName="Child1" refType="w" fact="0.068"/>
              <dgm:constr type="t" for="ch" forName="Child1" refType="h" fact="0.6876"/>
              <dgm:constr type="w" for="ch" forName="Child1" refType="w" fact="0.2868"/>
              <dgm:constr type="h" for="ch" forName="Child1" refType="h" fact="0.3124"/>
            </dgm:constrLst>
          </dgm:if>
          <dgm:if name="Name7"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Parent4" refType="w" fact="0.8057"/>
              <dgm:constr type="t" for="ch" forName="Parent4" refType="h" fact="0.2022"/>
              <dgm:constr type="w" for="ch" forName="Parent4" refType="w" fact="0.1555"/>
              <dgm:constr type="h" for="ch" forName="Parent4" refType="h" fact="0.3799"/>
              <dgm:constr type="l" for="ch" forName="Parent3" refType="w" fact="0.5647"/>
              <dgm:constr type="t" for="ch" forName="Parent3" refType="h" fact="0.2022"/>
              <dgm:constr type="w" for="ch" forName="Parent3" refType="w" fact="0.1555"/>
              <dgm:constr type="h" for="ch" forName="Parent3" refType="h" fact="0.3799"/>
              <dgm:constr type="l" for="ch" forName="Parent2" refType="w" fact="0.3237"/>
              <dgm:constr type="t" for="ch" forName="Parent2" refType="h" fact="0.2022"/>
              <dgm:constr type="w" for="ch" forName="Parent2" refType="w" fact="0.1555"/>
              <dgm:constr type="h" for="ch" forName="Parent2" refType="h" fact="0.3799"/>
              <dgm:constr type="l" for="ch" forName="Parent1" refType="w" fact="0.0827"/>
              <dgm:constr type="t" for="ch" forName="Parent1" refType="h" fact="0.2022"/>
              <dgm:constr type="w" for="ch" forName="Parent1" refType="w" fact="0.1555"/>
              <dgm:constr type="h" for="ch" forName="Parent1" refType="h" fact="0.3799"/>
              <dgm:constr type="l" for="ch" forName="Accent4" refType="w" fact="0.7668"/>
              <dgm:constr type="t" for="ch" forName="Accent4" refType="h" fact="0.1072"/>
              <dgm:constr type="w" for="ch" forName="Accent4" refType="w" fact="0.2332"/>
              <dgm:constr type="h" for="ch" forName="Accent4" refType="h" fact="0.5699"/>
              <dgm:constr type="l" for="ch" forName="ParentBackground4" refType="w" fact="0.7746"/>
              <dgm:constr type="t" for="ch" forName="ParentBackground4" refType="h" fact="0.1262"/>
              <dgm:constr type="w" for="ch" forName="ParentBackground4" refType="w" fact="0.2177"/>
              <dgm:constr type="h" for="ch" forName="ParentBackground4" refType="h" fact="0.5319"/>
              <dgm:constr type="l" for="ch" forName="Child4" refType="w" fact="0.7746"/>
              <dgm:constr type="t" for="ch" forName="Child4" refType="h" fact="0.6876"/>
              <dgm:constr type="w" for="ch" forName="Child4" refType="w" fact="0.2177"/>
              <dgm:constr type="h" for="ch" forName="Child4" refType="h" fact="0.3124"/>
              <dgm:constr type="l" for="ch" forName="Accent3" refType="w" fact="0.4765"/>
              <dgm:constr type="t" for="ch" forName="Accent3" refType="h" fact="-0.0109"/>
              <dgm:constr type="w" for="ch" forName="Accent3" refType="w" fact="0.3298"/>
              <dgm:constr type="h" for="ch" forName="Accent3" refType="h" fact="0.806"/>
              <dgm:constr type="l" for="ch" forName="ParentBackground3" refType="w" fact="0.5336"/>
              <dgm:constr type="t" for="ch" forName="ParentBackground3" refType="h" fact="0.1262"/>
              <dgm:constr type="w" for="ch" forName="ParentBackground3" refType="w" fact="0.2177"/>
              <dgm:constr type="h" for="ch" forName="ParentBackground3" refType="h" fact="0.5319"/>
              <dgm:constr type="l" for="ch" forName="Child3" refType="w" fact="0.5336"/>
              <dgm:constr type="t" for="ch" forName="Child3" refType="h" fact="0.6876"/>
              <dgm:constr type="w" for="ch" forName="Child3" refType="w" fact="0.2177"/>
              <dgm:constr type="h" for="ch" forName="Child3" refType="h" fact="0.3124"/>
              <dgm:constr type="l" for="ch" forName="Accent2" refType="w" fact="0.2365"/>
              <dgm:constr type="t" for="ch" forName="Accent2" refType="h" fact="-0.0109"/>
              <dgm:constr type="w" for="ch" forName="Accent2" refType="w" fact="0.3298"/>
              <dgm:constr type="h" for="ch" forName="Accent2" refType="h" fact="0.806"/>
              <dgm:constr type="l" for="ch" forName="ParentBackground2" refType="w" fact="0.2926"/>
              <dgm:constr type="t" for="ch" forName="ParentBackground2" refType="h" fact="0.1262"/>
              <dgm:constr type="w" for="ch" forName="ParentBackground2" refType="w" fact="0.2177"/>
              <dgm:constr type="h" for="ch" forName="ParentBackground2" refType="h" fact="0.5319"/>
              <dgm:constr type="l" for="ch" forName="Child2" refType="w" fact="0.2926"/>
              <dgm:constr type="t" for="ch" forName="Child2" refType="h" fact="0.6876"/>
              <dgm:constr type="w" for="ch" forName="Child2" refType="w" fact="0.2177"/>
              <dgm:constr type="h" for="ch" forName="Child2" refType="h" fact="0.3124"/>
              <dgm:constr type="l" for="ch" forName="Accent1" refType="w" fact="-0.0045"/>
              <dgm:constr type="t" for="ch" forName="Accent1" refType="h" fact="-0.0109"/>
              <dgm:constr type="w" for="ch" forName="Accent1" refType="w" fact="0.3298"/>
              <dgm:constr type="h" for="ch" forName="Accent1" refType="h" fact="0.806"/>
              <dgm:constr type="l" for="ch" forName="ParentBackground1" refType="w" fact="0.0516"/>
              <dgm:constr type="t" for="ch" forName="ParentBackground1" refType="h" fact="0.1262"/>
              <dgm:constr type="w" for="ch" forName="ParentBackground1" refType="w" fact="0.2177"/>
              <dgm:constr type="h" for="ch" forName="ParentBackground1" refType="h" fact="0.5319"/>
              <dgm:constr type="l" for="ch" forName="Child1" refType="w" fact="0.0516"/>
              <dgm:constr type="t" for="ch" forName="Child1" refType="h" fact="0.6876"/>
              <dgm:constr type="w" for="ch" forName="Child1" refType="w" fact="0.2177"/>
              <dgm:constr type="h" for="ch" forName="Child1" refType="h" fact="0.3124"/>
            </dgm:constrLst>
          </dgm:if>
          <dgm:if name="Name8"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Parent5" refType="w" fact="0.8434"/>
              <dgm:constr type="t" for="ch" forName="Parent5" refType="h" fact="0.2022"/>
              <dgm:constr type="w" for="ch" forName="Parent5" refType="w" fact="0.1253"/>
              <dgm:constr type="h" for="ch" forName="Parent5" refType="h" fact="0.3799"/>
              <dgm:constr type="l" for="ch" forName="Parent4" refType="w" fact="0.6492"/>
              <dgm:constr type="t" for="ch" forName="Parent4" refType="h" fact="0.2022"/>
              <dgm:constr type="w" for="ch" forName="Parent4" refType="w" fact="0.1253"/>
              <dgm:constr type="h" for="ch" forName="Parent4" refType="h" fact="0.3799"/>
              <dgm:constr type="l" for="ch" forName="Parent3" refType="w" fact="0.455"/>
              <dgm:constr type="t" for="ch" forName="Parent3" refType="h" fact="0.2022"/>
              <dgm:constr type="w" for="ch" forName="Parent3" refType="w" fact="0.1253"/>
              <dgm:constr type="h" for="ch" forName="Parent3" refType="h" fact="0.3799"/>
              <dgm:constr type="l" for="ch" forName="Parent2" refType="w" fact="0.2609"/>
              <dgm:constr type="t" for="ch" forName="Parent2" refType="h" fact="0.2022"/>
              <dgm:constr type="w" for="ch" forName="Parent2" refType="w" fact="0.1253"/>
              <dgm:constr type="h" for="ch" forName="Parent2" refType="h" fact="0.3799"/>
              <dgm:constr type="l" for="ch" forName="Parent1" refType="w" fact="0.0667"/>
              <dgm:constr type="t" for="ch" forName="Parent1" refType="h" fact="0.2022"/>
              <dgm:constr type="w" for="ch" forName="Parent1" refType="w" fact="0.1253"/>
              <dgm:constr type="h" for="ch" forName="Parent1" refType="h" fact="0.3799"/>
              <dgm:constr type="l" for="ch" forName="Accent5" refType="w" fact="0.8121"/>
              <dgm:constr type="t" for="ch" forName="Accent5" refType="h" fact="0.1072"/>
              <dgm:constr type="w" for="ch" forName="Accent5" refType="w" fact="0.1879"/>
              <dgm:constr type="h" for="ch" forName="Accent5" refType="h" fact="0.5699"/>
              <dgm:constr type="l" for="ch" forName="ParentBackground5" refType="w" fact="0.8183"/>
              <dgm:constr type="t" for="ch" forName="ParentBackground5" refType="h" fact="0.1262"/>
              <dgm:constr type="w" for="ch" forName="ParentBackground5" refType="w" fact="0.1754"/>
              <dgm:constr type="h" for="ch" forName="ParentBackground5" refType="h" fact="0.5319"/>
              <dgm:constr type="l" for="ch" forName="Child5" refType="w" fact="0.8183"/>
              <dgm:constr type="t" for="ch" forName="Child5" refType="h" fact="0.6876"/>
              <dgm:constr type="w" for="ch" forName="Child5" refType="w" fact="0.1754"/>
              <dgm:constr type="h" for="ch" forName="Child5" refType="h" fact="0.3124"/>
              <dgm:constr type="l" for="ch" forName="Accent4" refType="w" fact="0.5789"/>
              <dgm:constr type="t" for="ch" forName="Accent4" refType="h" fact="-0.0109"/>
              <dgm:constr type="w" for="ch" forName="Accent4" refType="w" fact="0.2657"/>
              <dgm:constr type="h" for="ch" forName="Accent4" refType="h" fact="0.806"/>
              <dgm:constr type="l" for="ch" forName="ParentBackground4" refType="w" fact="0.6242"/>
              <dgm:constr type="t" for="ch" forName="ParentBackground4" refType="h" fact="0.1262"/>
              <dgm:constr type="w" for="ch" forName="ParentBackground4" refType="w" fact="0.1754"/>
              <dgm:constr type="h" for="ch" forName="ParentBackground4" refType="h" fact="0.5319"/>
              <dgm:constr type="l" for="ch" forName="Child4" refType="w" fact="0.6242"/>
              <dgm:constr type="t" for="ch" forName="Child4" refType="h" fact="0.6876"/>
              <dgm:constr type="w" for="ch" forName="Child4" refType="w" fact="0.1754"/>
              <dgm:constr type="h" for="ch" forName="Child4" refType="h" fact="0.3124"/>
              <dgm:constr type="l" for="ch" forName="Accent3" refType="w" fact="0.3848"/>
              <dgm:constr type="t" for="ch" forName="Accent3" refType="h" fact="-0.0109"/>
              <dgm:constr type="w" for="ch" forName="Accent3" refType="w" fact="0.2657"/>
              <dgm:constr type="h" for="ch" forName="Accent3" refType="h" fact="0.806"/>
              <dgm:constr type="l" for="ch" forName="ParentBackground3" refType="w" fact="0.43"/>
              <dgm:constr type="t" for="ch" forName="ParentBackground3" refType="h" fact="0.1262"/>
              <dgm:constr type="w" for="ch" forName="ParentBackground3" refType="w" fact="0.1754"/>
              <dgm:constr type="h" for="ch" forName="ParentBackground3" refType="h" fact="0.5319"/>
              <dgm:constr type="l" for="ch" forName="Child3" refType="w" fact="0.43"/>
              <dgm:constr type="t" for="ch" forName="Child3" refType="h" fact="0.6876"/>
              <dgm:constr type="w" for="ch" forName="Child3" refType="w" fact="0.1754"/>
              <dgm:constr type="h" for="ch" forName="Child3" refType="h" fact="0.3124"/>
              <dgm:constr type="l" for="ch" forName="Accent2" refType="w" fact="0.1906"/>
              <dgm:constr type="t" for="ch" forName="Accent2" refType="h" fact="-0.0109"/>
              <dgm:constr type="w" for="ch" forName="Accent2" refType="w" fact="0.2657"/>
              <dgm:constr type="h" for="ch" forName="Accent2" refType="h" fact="0.806"/>
              <dgm:constr type="l" for="ch" forName="ParentBackground2" refType="w" fact="0.2358"/>
              <dgm:constr type="t" for="ch" forName="ParentBackground2" refType="h" fact="0.1262"/>
              <dgm:constr type="w" for="ch" forName="ParentBackground2" refType="w" fact="0.1754"/>
              <dgm:constr type="h" for="ch" forName="ParentBackground2" refType="h" fact="0.5319"/>
              <dgm:constr type="l" for="ch" forName="Child2" refType="w" fact="0.2358"/>
              <dgm:constr type="t" for="ch" forName="Child2" refType="h" fact="0.6876"/>
              <dgm:constr type="w" for="ch" forName="Child2" refType="w" fact="0.1754"/>
              <dgm:constr type="h" for="ch" forName="Child2" refType="h" fact="0.3124"/>
              <dgm:constr type="l" for="ch" forName="Accent1" refType="w" fact="-0.0036"/>
              <dgm:constr type="t" for="ch" forName="Accent1" refType="h" fact="-0.0109"/>
              <dgm:constr type="w" for="ch" forName="Accent1" refType="w" fact="0.2657"/>
              <dgm:constr type="h" for="ch" forName="Accent1" refType="h" fact="0.806"/>
              <dgm:constr type="l" for="ch" forName="ParentBackground1" refType="w" fact="0.0416"/>
              <dgm:constr type="t" for="ch" forName="ParentBackground1" refType="h" fact="0.1262"/>
              <dgm:constr type="w" for="ch" forName="ParentBackground1" refType="w" fact="0.1754"/>
              <dgm:constr type="h" for="ch" forName="ParentBackground1" refType="h" fact="0.5319"/>
              <dgm:constr type="l" for="ch" forName="Child1" refType="w" fact="0.0416"/>
              <dgm:constr type="t" for="ch" forName="Child1" refType="h" fact="0.6876"/>
              <dgm:constr type="w" for="ch" forName="Child1" refType="w" fact="0.1754"/>
              <dgm:constr type="h" for="ch" forName="Child1" refType="h" fact="0.3124"/>
            </dgm:constrLst>
          </dgm:if>
          <dgm:if name="Name9"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Parent6" refType="w" fact="0.8689"/>
              <dgm:constr type="t" for="ch" forName="Parent6" refType="h" fact="0.2022"/>
              <dgm:constr type="w" for="ch" forName="Parent6" refType="w" fact="0.1049"/>
              <dgm:constr type="h" for="ch" forName="Parent6" refType="h" fact="0.3799"/>
              <dgm:constr type="l" for="ch" forName="Parent5" refType="w" fact="0.7063"/>
              <dgm:constr type="t" for="ch" forName="Parent5" refType="h" fact="0.2022"/>
              <dgm:constr type="w" for="ch" forName="Parent5" refType="w" fact="0.1049"/>
              <dgm:constr type="h" for="ch" forName="Parent5" refType="h" fact="0.3799"/>
              <dgm:constr type="l" for="ch" forName="Parent4" refType="w" fact="0.5437"/>
              <dgm:constr type="t" for="ch" forName="Parent4" refType="h" fact="0.2022"/>
              <dgm:constr type="w" for="ch" forName="Parent4" refType="w" fact="0.1049"/>
              <dgm:constr type="h" for="ch" forName="Parent4" refType="h" fact="0.3799"/>
              <dgm:constr type="l" for="ch" forName="Parent3" refType="w" fact="0.381"/>
              <dgm:constr type="t" for="ch" forName="Parent3" refType="h" fact="0.2022"/>
              <dgm:constr type="w" for="ch" forName="Parent3" refType="w" fact="0.1049"/>
              <dgm:constr type="h" for="ch" forName="Parent3" refType="h" fact="0.3799"/>
              <dgm:constr type="l" for="ch" forName="Parent2" refType="w" fact="0.2184"/>
              <dgm:constr type="t" for="ch" forName="Parent2" refType="h" fact="0.2022"/>
              <dgm:constr type="w" for="ch" forName="Parent2" refType="w" fact="0.1049"/>
              <dgm:constr type="h" for="ch" forName="Parent2" refType="h" fact="0.3799"/>
              <dgm:constr type="l" for="ch" forName="Parent1" refType="w" fact="0.0558"/>
              <dgm:constr type="t" for="ch" forName="Parent1" refType="h" fact="0.2022"/>
              <dgm:constr type="w" for="ch" forName="Parent1" refType="w" fact="0.1049"/>
              <dgm:constr type="h" for="ch" forName="Parent1" refType="h" fact="0.3799"/>
              <dgm:constr type="l" for="ch" forName="Accent6" refType="w" fact="0.8426"/>
              <dgm:constr type="t" for="ch" forName="Accent6" refType="h" fact="0.1072"/>
              <dgm:constr type="w" for="ch" forName="Accent6" refType="w" fact="0.1574"/>
              <dgm:constr type="h" for="ch" forName="Accent6" refType="h" fact="0.5699"/>
              <dgm:constr type="l" for="ch" forName="ParentBackground6" refType="w" fact="0.8479"/>
              <dgm:constr type="t" for="ch" forName="ParentBackground6" refType="h" fact="0.1262"/>
              <dgm:constr type="w" for="ch" forName="ParentBackground6" refType="w" fact="0.1469"/>
              <dgm:constr type="h" for="ch" forName="ParentBackground6" refType="h" fact="0.5319"/>
              <dgm:constr type="l" for="ch" forName="Child6" refType="w" fact="0.8479"/>
              <dgm:constr type="t" for="ch" forName="Child6" refType="h" fact="0.6876"/>
              <dgm:constr type="w" for="ch" forName="Child6" refType="w" fact="0.1469"/>
              <dgm:constr type="h" for="ch" forName="Child6" refType="h" fact="0.3124"/>
              <dgm:constr type="l" for="ch" forName="Accent5" refType="w" fact="0.6474"/>
              <dgm:constr type="t" for="ch" forName="Accent5" refType="h" fact="-0.0109"/>
              <dgm:constr type="w" for="ch" forName="Accent5" refType="w" fact="0.2226"/>
              <dgm:constr type="h" for="ch" forName="Accent5" refType="h" fact="0.806"/>
              <dgm:constr type="l" for="ch" forName="ParentBackground5" refType="w" fact="0.6853"/>
              <dgm:constr type="t" for="ch" forName="ParentBackground5" refType="h" fact="0.1262"/>
              <dgm:constr type="w" for="ch" forName="ParentBackground5" refType="w" fact="0.1469"/>
              <dgm:constr type="h" for="ch" forName="ParentBackground5" refType="h" fact="0.5319"/>
              <dgm:constr type="l" for="ch" forName="Child5" refType="w" fact="0.6853"/>
              <dgm:constr type="t" for="ch" forName="Child5" refType="h" fact="0.6876"/>
              <dgm:constr type="w" for="ch" forName="Child5" refType="w" fact="0.1469"/>
              <dgm:constr type="h" for="ch" forName="Child5" refType="h" fact="0.3124"/>
              <dgm:constr type="l" for="ch" forName="Accent4" refType="w" fact="0.4848"/>
              <dgm:constr type="t" for="ch" forName="Accent4" refType="h" fact="-0.0109"/>
              <dgm:constr type="w" for="ch" forName="Accent4" refType="w" fact="0.2226"/>
              <dgm:constr type="h" for="ch" forName="Accent4" refType="h" fact="0.806"/>
              <dgm:constr type="l" for="ch" forName="ParentBackground4" refType="w" fact="0.5227"/>
              <dgm:constr type="t" for="ch" forName="ParentBackground4" refType="h" fact="0.1262"/>
              <dgm:constr type="w" for="ch" forName="ParentBackground4" refType="w" fact="0.1469"/>
              <dgm:constr type="h" for="ch" forName="ParentBackground4" refType="h" fact="0.5319"/>
              <dgm:constr type="l" for="ch" forName="Child4" refType="w" fact="0.5227"/>
              <dgm:constr type="t" for="ch" forName="Child4" refType="h" fact="0.6876"/>
              <dgm:constr type="w" for="ch" forName="Child4" refType="w" fact="0.1469"/>
              <dgm:constr type="h" for="ch" forName="Child4" refType="h" fact="0.3124"/>
              <dgm:constr type="l" for="ch" forName="Accent3" refType="w" fact="0.3222"/>
              <dgm:constr type="t" for="ch" forName="Accent3" refType="h" fact="-0.0109"/>
              <dgm:constr type="w" for="ch" forName="Accent3" refType="w" fact="0.2226"/>
              <dgm:constr type="h" for="ch" forName="Accent3" refType="h" fact="0.806"/>
              <dgm:constr type="l" for="ch" forName="ParentBackground3" refType="w" fact="0.3601"/>
              <dgm:constr type="t" for="ch" forName="ParentBackground3" refType="h" fact="0.1262"/>
              <dgm:constr type="w" for="ch" forName="ParentBackground3" refType="w" fact="0.1469"/>
              <dgm:constr type="h" for="ch" forName="ParentBackground3" refType="h" fact="0.5319"/>
              <dgm:constr type="l" for="ch" forName="Child3" refType="w" fact="0.3601"/>
              <dgm:constr type="t" for="ch" forName="Child3" refType="h" fact="0.6876"/>
              <dgm:constr type="w" for="ch" forName="Child3" refType="w" fact="0.1469"/>
              <dgm:constr type="h" for="ch" forName="Child3" refType="h" fact="0.3124"/>
              <dgm:constr type="l" for="ch" forName="Accent2" refType="w" fact="0.1596"/>
              <dgm:constr type="t" for="ch" forName="Accent2" refType="h" fact="-0.0109"/>
              <dgm:constr type="w" for="ch" forName="Accent2" refType="w" fact="0.2226"/>
              <dgm:constr type="h" for="ch" forName="Accent2" refType="h" fact="0.806"/>
              <dgm:constr type="l" for="ch" forName="ParentBackground2" refType="w" fact="0.1975"/>
              <dgm:constr type="t" for="ch" forName="ParentBackground2" refType="h" fact="0.1262"/>
              <dgm:constr type="w" for="ch" forName="ParentBackground2" refType="w" fact="0.1469"/>
              <dgm:constr type="h" for="ch" forName="ParentBackground2" refType="h" fact="0.5319"/>
              <dgm:constr type="l" for="ch" forName="Child2" refType="w" fact="0.1975"/>
              <dgm:constr type="t" for="ch" forName="Child2" refType="h" fact="0.6876"/>
              <dgm:constr type="w" for="ch" forName="Child2" refType="w" fact="0.1469"/>
              <dgm:constr type="h" for="ch" forName="Child2" refType="h" fact="0.3124"/>
              <dgm:constr type="l" for="ch" forName="Accent1" refType="w" fact="-0.003"/>
              <dgm:constr type="t" for="ch" forName="Accent1" refType="h" fact="-0.0109"/>
              <dgm:constr type="w" for="ch" forName="Accent1" refType="w" fact="0.2226"/>
              <dgm:constr type="h" for="ch" forName="Accent1" refType="h" fact="0.806"/>
              <dgm:constr type="l" for="ch" forName="ParentBackground1" refType="w" fact="0.0348"/>
              <dgm:constr type="t" for="ch" forName="ParentBackground1" refType="h" fact="0.1262"/>
              <dgm:constr type="w" for="ch" forName="ParentBackground1" refType="w" fact="0.1469"/>
              <dgm:constr type="h" for="ch" forName="ParentBackground1" refType="h" fact="0.5319"/>
              <dgm:constr type="l" for="ch" forName="Child1" refType="w" fact="0.0348"/>
              <dgm:constr type="t" for="ch" forName="Child1" refType="h" fact="0.6876"/>
              <dgm:constr type="w" for="ch" forName="Child1" refType="w" fact="0.1469"/>
              <dgm:constr type="h" for="ch" forName="Child1" refType="h" fact="0.3124"/>
            </dgm:constrLst>
          </dgm:if>
          <dgm:if name="Name10"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Parent7" refType="w" fact="0.8872"/>
              <dgm:constr type="t" for="ch" forName="Parent7" refType="h" fact="0.2022"/>
              <dgm:constr type="w" for="ch" forName="Parent7" refType="w" fact="0.0902"/>
              <dgm:constr type="h" for="ch" forName="Parent7" refType="h" fact="0.3799"/>
              <dgm:constr type="l" for="ch" forName="Parent6" refType="w" fact="0.7473"/>
              <dgm:constr type="t" for="ch" forName="Parent6" refType="h" fact="0.2022"/>
              <dgm:constr type="w" for="ch" forName="Parent6" refType="w" fact="0.0902"/>
              <dgm:constr type="h" for="ch" forName="Parent6" refType="h" fact="0.3799"/>
              <dgm:constr type="l" for="ch" forName="Parent5" refType="w" fact="0.6075"/>
              <dgm:constr type="t" for="ch" forName="Parent5" refType="h" fact="0.2022"/>
              <dgm:constr type="w" for="ch" forName="Parent5" refType="w" fact="0.0902"/>
              <dgm:constr type="h" for="ch" forName="Parent5" refType="h" fact="0.3799"/>
              <dgm:constr type="l" for="ch" forName="Parent4" refType="w" fact="0.4676"/>
              <dgm:constr type="t" for="ch" forName="Parent4" refType="h" fact="0.2022"/>
              <dgm:constr type="w" for="ch" forName="Parent4" refType="w" fact="0.0902"/>
              <dgm:constr type="h" for="ch" forName="Parent4" refType="h" fact="0.3799"/>
              <dgm:constr type="l" for="ch" forName="Parent3" refType="w" fact="0.3277"/>
              <dgm:constr type="t" for="ch" forName="Parent3" refType="h" fact="0.2022"/>
              <dgm:constr type="w" for="ch" forName="Parent3" refType="w" fact="0.0902"/>
              <dgm:constr type="h" for="ch" forName="Parent3" refType="h" fact="0.3799"/>
              <dgm:constr type="l" for="ch" forName="Parent2" refType="w" fact="0.1879"/>
              <dgm:constr type="t" for="ch" forName="Parent2" refType="h" fact="0.2022"/>
              <dgm:constr type="w" for="ch" forName="Parent2" refType="w" fact="0.0902"/>
              <dgm:constr type="h" for="ch" forName="Parent2" refType="h" fact="0.3799"/>
              <dgm:constr type="l" for="ch" forName="Parent1" refType="w" fact="0.048"/>
              <dgm:constr type="t" for="ch" forName="Parent1" refType="h" fact="0.2022"/>
              <dgm:constr type="w" for="ch" forName="Parent1" refType="w" fact="0.0902"/>
              <dgm:constr type="h" for="ch" forName="Parent1" refType="h" fact="0.3799"/>
              <dgm:constr type="l" for="ch" forName="Accent7" refType="w" fact="0.8646"/>
              <dgm:constr type="t" for="ch" forName="Accent7" refType="h" fact="0.1072"/>
              <dgm:constr type="w" for="ch" forName="Accent7" refType="w" fact="0.1354"/>
              <dgm:constr type="h" for="ch" forName="Accent7" refType="h" fact="0.5699"/>
              <dgm:constr type="l" for="ch" forName="ParentBackground7" refType="w" fact="0.8692"/>
              <dgm:constr type="t" for="ch" forName="ParentBackground7" refType="h" fact="0.1262"/>
              <dgm:constr type="w" for="ch" forName="ParentBackground7" refType="w" fact="0.1263"/>
              <dgm:constr type="h" for="ch" forName="ParentBackground7" refType="h" fact="0.5319"/>
              <dgm:constr type="l" for="ch" forName="Child7" refType="w" fact="0.8692"/>
              <dgm:constr type="t" for="ch" forName="Child7" refType="h" fact="0.6876"/>
              <dgm:constr type="w" for="ch" forName="Child7" refType="w" fact="0.1263"/>
              <dgm:constr type="h" for="ch" forName="Child7" refType="h" fact="0.3124"/>
              <dgm:constr type="l" for="ch" forName="Accent6" refType="w" fact="0.6967"/>
              <dgm:constr type="t" for="ch" forName="Accent6" refType="h" fact="-0.0109"/>
              <dgm:constr type="w" for="ch" forName="Accent6" refType="w" fact="0.1915"/>
              <dgm:constr type="h" for="ch" forName="Accent6" refType="h" fact="0.806"/>
              <dgm:constr type="l" for="ch" forName="ParentBackground6" refType="w" fact="0.7293"/>
              <dgm:constr type="t" for="ch" forName="ParentBackground6" refType="h" fact="0.1262"/>
              <dgm:constr type="w" for="ch" forName="ParentBackground6" refType="w" fact="0.1263"/>
              <dgm:constr type="h" for="ch" forName="ParentBackground6" refType="h" fact="0.5319"/>
              <dgm:constr type="l" for="ch" forName="Child6" refType="w" fact="0.7293"/>
              <dgm:constr type="t" for="ch" forName="Child6" refType="h" fact="0.6876"/>
              <dgm:constr type="w" for="ch" forName="Child6" refType="w" fact="0.1263"/>
              <dgm:constr type="h" for="ch" forName="Child6" refType="h" fact="0.3124"/>
              <dgm:constr type="l" for="ch" forName="Accent5" refType="w" fact="0.5569"/>
              <dgm:constr type="t" for="ch" forName="Accent5" refType="h" fact="-0.0109"/>
              <dgm:constr type="w" for="ch" forName="Accent5" refType="w" fact="0.1915"/>
              <dgm:constr type="h" for="ch" forName="Accent5" refType="h" fact="0.806"/>
              <dgm:constr type="l" for="ch" forName="ParentBackground5" refType="w" fact="0.5894"/>
              <dgm:constr type="t" for="ch" forName="ParentBackground5" refType="h" fact="0.1262"/>
              <dgm:constr type="w" for="ch" forName="ParentBackground5" refType="w" fact="0.1263"/>
              <dgm:constr type="h" for="ch" forName="ParentBackground5" refType="h" fact="0.5319"/>
              <dgm:constr type="l" for="ch" forName="Child5" refType="w" fact="0.5894"/>
              <dgm:constr type="t" for="ch" forName="Child5" refType="h" fact="0.6876"/>
              <dgm:constr type="w" for="ch" forName="Child5" refType="w" fact="0.1263"/>
              <dgm:constr type="h" for="ch" forName="Child5" refType="h" fact="0.3124"/>
              <dgm:constr type="l" for="ch" forName="Accent4" refType="w" fact="0.417"/>
              <dgm:constr type="t" for="ch" forName="Accent4" refType="h" fact="-0.0109"/>
              <dgm:constr type="w" for="ch" forName="Accent4" refType="w" fact="0.1915"/>
              <dgm:constr type="h" for="ch" forName="Accent4" refType="h" fact="0.806"/>
              <dgm:constr type="l" for="ch" forName="ParentBackground4" refType="w" fact="0.4496"/>
              <dgm:constr type="t" for="ch" forName="ParentBackground4" refType="h" fact="0.1262"/>
              <dgm:constr type="w" for="ch" forName="ParentBackground4" refType="w" fact="0.1263"/>
              <dgm:constr type="h" for="ch" forName="ParentBackground4" refType="h" fact="0.5319"/>
              <dgm:constr type="l" for="ch" forName="Child4" refType="w" fact="0.4496"/>
              <dgm:constr type="t" for="ch" forName="Child4" refType="h" fact="0.6876"/>
              <dgm:constr type="w" for="ch" forName="Child4" refType="w" fact="0.1263"/>
              <dgm:constr type="h" for="ch" forName="Child4" refType="h" fact="0.3124"/>
              <dgm:constr type="l" for="ch" forName="Accent3" refType="w" fact="0.2771"/>
              <dgm:constr type="t" for="ch" forName="Accent3" refType="h" fact="-0.0109"/>
              <dgm:constr type="w" for="ch" forName="Accent3" refType="w" fact="0.1915"/>
              <dgm:constr type="h" for="ch" forName="Accent3" refType="h" fact="0.806"/>
              <dgm:constr type="l" for="ch" forName="ParentBackground3" refType="w" fact="0.3097"/>
              <dgm:constr type="t" for="ch" forName="ParentBackground3" refType="h" fact="0.1262"/>
              <dgm:constr type="w" for="ch" forName="ParentBackground3" refType="w" fact="0.1263"/>
              <dgm:constr type="h" for="ch" forName="ParentBackground3" refType="h" fact="0.5319"/>
              <dgm:constr type="l" for="ch" forName="Child3" refType="w" fact="0.3097"/>
              <dgm:constr type="t" for="ch" forName="Child3" refType="h" fact="0.6876"/>
              <dgm:constr type="w" for="ch" forName="Child3" refType="w" fact="0.1263"/>
              <dgm:constr type="h" for="ch" forName="Child3" refType="h" fact="0.3124"/>
              <dgm:constr type="l" for="ch" forName="Accent2" refType="w" fact="0.1373"/>
              <dgm:constr type="t" for="ch" forName="Accent2" refType="h" fact="-0.0109"/>
              <dgm:constr type="w" for="ch" forName="Accent2" refType="w" fact="0.1915"/>
              <dgm:constr type="h" for="ch" forName="Accent2" refType="h" fact="0.806"/>
              <dgm:constr type="l" for="ch" forName="ParentBackground2" refType="w" fact="0.1698"/>
              <dgm:constr type="t" for="ch" forName="ParentBackground2" refType="h" fact="0.1262"/>
              <dgm:constr type="w" for="ch" forName="ParentBackground2" refType="w" fact="0.1263"/>
              <dgm:constr type="h" for="ch" forName="ParentBackground2" refType="h" fact="0.5319"/>
              <dgm:constr type="l" for="ch" forName="Child2" refType="w" fact="0.1698"/>
              <dgm:constr type="t" for="ch" forName="Child2" refType="h" fact="0.6876"/>
              <dgm:constr type="w" for="ch" forName="Child2" refType="w" fact="0.1263"/>
              <dgm:constr type="h" for="ch" forName="Child2" refType="h" fact="0.3124"/>
              <dgm:constr type="l" for="ch" forName="Accent1" refType="w" fact="-0.0026"/>
              <dgm:constr type="t" for="ch" forName="Accent1" refType="h" fact="-0.0109"/>
              <dgm:constr type="w" for="ch" forName="Accent1" refType="w" fact="0.1915"/>
              <dgm:constr type="h" for="ch" forName="Accent1" refType="h" fact="0.806"/>
              <dgm:constr type="l" for="ch" forName="ParentBackground1" refType="w" fact="0.03"/>
              <dgm:constr type="t" for="ch" forName="ParentBackground1" refType="h" fact="0.1262"/>
              <dgm:constr type="w" for="ch" forName="ParentBackground1" refType="w" fact="0.1263"/>
              <dgm:constr type="h" for="ch" forName="ParentBackground1" refType="h" fact="0.5319"/>
              <dgm:constr type="l" for="ch" forName="Child1" refType="w" fact="0.03"/>
              <dgm:constr type="t" for="ch" forName="Child1" refType="h" fact="0.6876"/>
              <dgm:constr type="w" for="ch" forName="Child1" refType="w" fact="0.1263"/>
              <dgm:constr type="h" for="ch" forName="Child1" refType="h" fact="0.3124"/>
            </dgm:constrLst>
          </dgm:if>
          <dgm:if name="Name11"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l" for="ch" forName="Parent8" refType="w" fact="0.901"/>
              <dgm:constr type="t" for="ch" forName="Parent8" refType="h" fact="0.2022"/>
              <dgm:constr type="w" for="ch" forName="Parent8" refType="w" fact="0.0792"/>
              <dgm:constr type="h" for="ch" forName="Parent8" refType="h" fact="0.3799"/>
              <dgm:constr type="l" for="ch" forName="Parent7" refType="w" fact="0.7783"/>
              <dgm:constr type="t" for="ch" forName="Parent7" refType="h" fact="0.2022"/>
              <dgm:constr type="w" for="ch" forName="Parent7" refType="w" fact="0.0792"/>
              <dgm:constr type="h" for="ch" forName="Parent7" refType="h" fact="0.3799"/>
              <dgm:constr type="l" for="ch" forName="Parent6" refType="w" fact="0.6556"/>
              <dgm:constr type="t" for="ch" forName="Parent6" refType="h" fact="0.2022"/>
              <dgm:constr type="w" for="ch" forName="Parent6" refType="w" fact="0.0792"/>
              <dgm:constr type="h" for="ch" forName="Parent6" refType="h" fact="0.3799"/>
              <dgm:constr type="l" for="ch" forName="Parent5" refType="w" fact="0.5329"/>
              <dgm:constr type="t" for="ch" forName="Parent5" refType="h" fact="0.2022"/>
              <dgm:constr type="w" for="ch" forName="Parent5" refType="w" fact="0.0792"/>
              <dgm:constr type="h" for="ch" forName="Parent5" refType="h" fact="0.3799"/>
              <dgm:constr type="l" for="ch" forName="Parent4" refType="w" fact="0.4102"/>
              <dgm:constr type="t" for="ch" forName="Parent4" refType="h" fact="0.2022"/>
              <dgm:constr type="w" for="ch" forName="Parent4" refType="w" fact="0.0792"/>
              <dgm:constr type="h" for="ch" forName="Parent4" refType="h" fact="0.3799"/>
              <dgm:constr type="l" for="ch" forName="Parent3" refType="w" fact="0.2875"/>
              <dgm:constr type="t" for="ch" forName="Parent3" refType="h" fact="0.2022"/>
              <dgm:constr type="w" for="ch" forName="Parent3" refType="w" fact="0.0792"/>
              <dgm:constr type="h" for="ch" forName="Parent3" refType="h" fact="0.3799"/>
              <dgm:constr type="l" for="ch" forName="Parent2" refType="w" fact="0.1648"/>
              <dgm:constr type="t" for="ch" forName="Parent2" refType="h" fact="0.2022"/>
              <dgm:constr type="w" for="ch" forName="Parent2" refType="w" fact="0.0792"/>
              <dgm:constr type="h" for="ch" forName="Parent2" refType="h" fact="0.3799"/>
              <dgm:constr type="l" for="ch" forName="Parent1" refType="w" fact="0.0421"/>
              <dgm:constr type="t" for="ch" forName="Parent1" refType="h" fact="0.2022"/>
              <dgm:constr type="w" for="ch" forName="Parent1" refType="w" fact="0.0792"/>
              <dgm:constr type="h" for="ch" forName="Parent1" refType="h" fact="0.3799"/>
              <dgm:constr type="l" for="ch" forName="Accent8" refType="w" fact="0.8813"/>
              <dgm:constr type="t" for="ch" forName="Accent8" refType="h" fact="0.1072"/>
              <dgm:constr type="w" for="ch" forName="Accent8" refType="w" fact="0.1187"/>
              <dgm:constr type="h" for="ch" forName="Accent8" refType="h" fact="0.5699"/>
              <dgm:constr type="l" for="ch" forName="ParentBackground8" refType="w" fact="0.8852"/>
              <dgm:constr type="t" for="ch" forName="ParentBackground8" refType="h" fact="0.1262"/>
              <dgm:constr type="w" for="ch" forName="ParentBackground8" refType="w" fact="0.1108"/>
              <dgm:constr type="h" for="ch" forName="ParentBackground8" refType="h" fact="0.5319"/>
              <dgm:constr type="l" for="ch" forName="Child8" refType="w" fact="0.8852"/>
              <dgm:constr type="t" for="ch" forName="Child8" refType="h" fact="0.6876"/>
              <dgm:constr type="w" for="ch" forName="Child8" refType="w" fact="0.1108"/>
              <dgm:constr type="h" for="ch" forName="Child8" refType="h" fact="0.3124"/>
              <dgm:constr type="l" for="ch" forName="Accent7" refType="w" fact="0.7339"/>
              <dgm:constr type="t" for="ch" forName="Accent7" refType="h" fact="-0.0109"/>
              <dgm:constr type="w" for="ch" forName="Accent7" refType="w" fact="0.1679"/>
              <dgm:constr type="h" for="ch" forName="Accent7" refType="h" fact="0.806"/>
              <dgm:constr type="l" for="ch" forName="ParentBackground7" refType="w" fact="0.7625"/>
              <dgm:constr type="t" for="ch" forName="ParentBackground7" refType="h" fact="0.1262"/>
              <dgm:constr type="w" for="ch" forName="ParentBackground7" refType="w" fact="0.1108"/>
              <dgm:constr type="h" for="ch" forName="ParentBackground7" refType="h" fact="0.5319"/>
              <dgm:constr type="l" for="ch" forName="Child7" refType="w" fact="0.7625"/>
              <dgm:constr type="t" for="ch" forName="Child7" refType="h" fact="0.6876"/>
              <dgm:constr type="w" for="ch" forName="Child7" refType="w" fact="0.1108"/>
              <dgm:constr type="h" for="ch" forName="Child7" refType="h" fact="0.3124"/>
              <dgm:constr type="l" for="ch" forName="Accent6" refType="w" fact="0.6112"/>
              <dgm:constr type="t" for="ch" forName="Accent6" refType="h" fact="-0.0109"/>
              <dgm:constr type="w" for="ch" forName="Accent6" refType="w" fact="0.1679"/>
              <dgm:constr type="h" for="ch" forName="Accent6" refType="h" fact="0.806"/>
              <dgm:constr type="l" for="ch" forName="ParentBackground6" refType="w" fact="0.6398"/>
              <dgm:constr type="t" for="ch" forName="ParentBackground6" refType="h" fact="0.1262"/>
              <dgm:constr type="w" for="ch" forName="ParentBackground6" refType="w" fact="0.1108"/>
              <dgm:constr type="h" for="ch" forName="ParentBackground6" refType="h" fact="0.5319"/>
              <dgm:constr type="l" for="ch" forName="Child6" refType="w" fact="0.6398"/>
              <dgm:constr type="t" for="ch" forName="Child6" refType="h" fact="0.6876"/>
              <dgm:constr type="w" for="ch" forName="Child6" refType="w" fact="0.1108"/>
              <dgm:constr type="h" for="ch" forName="Child6" refType="h" fact="0.3124"/>
              <dgm:constr type="l" for="ch" forName="Accent5" refType="w" fact="0.4885"/>
              <dgm:constr type="t" for="ch" forName="Accent5" refType="h" fact="-0.0109"/>
              <dgm:constr type="w" for="ch" forName="Accent5" refType="w" fact="0.1679"/>
              <dgm:constr type="h" for="ch" forName="Accent5" refType="h" fact="0.806"/>
              <dgm:constr type="l" for="ch" forName="ParentBackground5" refType="w" fact="0.5171"/>
              <dgm:constr type="t" for="ch" forName="ParentBackground5" refType="h" fact="0.1262"/>
              <dgm:constr type="w" for="ch" forName="ParentBackground5" refType="w" fact="0.1108"/>
              <dgm:constr type="h" for="ch" forName="ParentBackground5" refType="h" fact="0.5319"/>
              <dgm:constr type="l" for="ch" forName="Child5" refType="w" fact="0.5171"/>
              <dgm:constr type="t" for="ch" forName="Child5" refType="h" fact="0.6876"/>
              <dgm:constr type="w" for="ch" forName="Child5" refType="w" fact="0.1108"/>
              <dgm:constr type="h" for="ch" forName="Child5" refType="h" fact="0.3124"/>
              <dgm:constr type="l" for="ch" forName="Accent4" refType="w" fact="0.3658"/>
              <dgm:constr type="t" for="ch" forName="Accent4" refType="h" fact="-0.0109"/>
              <dgm:constr type="w" for="ch" forName="Accent4" refType="w" fact="0.1679"/>
              <dgm:constr type="h" for="ch" forName="Accent4" refType="h" fact="0.806"/>
              <dgm:constr type="l" for="ch" forName="ParentBackground4" refType="w" fact="0.3944"/>
              <dgm:constr type="t" for="ch" forName="ParentBackground4" refType="h" fact="0.1262"/>
              <dgm:constr type="w" for="ch" forName="ParentBackground4" refType="w" fact="0.1108"/>
              <dgm:constr type="h" for="ch" forName="ParentBackground4" refType="h" fact="0.5319"/>
              <dgm:constr type="l" for="ch" forName="Child4" refType="w" fact="0.3944"/>
              <dgm:constr type="t" for="ch" forName="Child4" refType="h" fact="0.6876"/>
              <dgm:constr type="w" for="ch" forName="Child4" refType="w" fact="0.1108"/>
              <dgm:constr type="h" for="ch" forName="Child4" refType="h" fact="0.3124"/>
              <dgm:constr type="l" for="ch" forName="Accent3" refType="w" fact="0.2431"/>
              <dgm:constr type="t" for="ch" forName="Accent3" refType="h" fact="-0.0109"/>
              <dgm:constr type="w" for="ch" forName="Accent3" refType="w" fact="0.1679"/>
              <dgm:constr type="h" for="ch" forName="Accent3" refType="h" fact="0.806"/>
              <dgm:constr type="l" for="ch" forName="ParentBackground3" refType="w" fact="0.2717"/>
              <dgm:constr type="t" for="ch" forName="ParentBackground3" refType="h" fact="0.1262"/>
              <dgm:constr type="w" for="ch" forName="ParentBackground3" refType="w" fact="0.1108"/>
              <dgm:constr type="h" for="ch" forName="ParentBackground3" refType="h" fact="0.5319"/>
              <dgm:constr type="l" for="ch" forName="Child3" refType="w" fact="0.2717"/>
              <dgm:constr type="t" for="ch" forName="Child3" refType="h" fact="0.6876"/>
              <dgm:constr type="w" for="ch" forName="Child3" refType="w" fact="0.1108"/>
              <dgm:constr type="h" for="ch" forName="Child3" refType="h" fact="0.3124"/>
              <dgm:constr type="l" for="ch" forName="Accent2" refType="w" fact="0.1204"/>
              <dgm:constr type="t" for="ch" forName="Accent2" refType="h" fact="-0.0109"/>
              <dgm:constr type="w" for="ch" forName="Accent2" refType="w" fact="0.1679"/>
              <dgm:constr type="h" for="ch" forName="Accent2" refType="h" fact="0.806"/>
              <dgm:constr type="l" for="ch" forName="ParentBackground2" refType="w" fact="0.149"/>
              <dgm:constr type="t" for="ch" forName="ParentBackground2" refType="h" fact="0.1262"/>
              <dgm:constr type="w" for="ch" forName="ParentBackground2" refType="w" fact="0.1108"/>
              <dgm:constr type="h" for="ch" forName="ParentBackground2" refType="h" fact="0.5319"/>
              <dgm:constr type="l" for="ch" forName="Child2" refType="w" fact="0.149"/>
              <dgm:constr type="t" for="ch" forName="Child2" refType="h" fact="0.6876"/>
              <dgm:constr type="w" for="ch" forName="Child2" refType="w" fact="0.1108"/>
              <dgm:constr type="h" for="ch" forName="Child2" refType="h" fact="0.3124"/>
              <dgm:constr type="l" for="ch" forName="Accent1" refType="w" fact="-0.0023"/>
              <dgm:constr type="t" for="ch" forName="Accent1" refType="h" fact="-0.0109"/>
              <dgm:constr type="w" for="ch" forName="Accent1" refType="w" fact="0.1679"/>
              <dgm:constr type="h" for="ch" forName="Accent1" refType="h" fact="0.806"/>
              <dgm:constr type="l" for="ch" forName="ParentBackground1" refType="w" fact="0.0263"/>
              <dgm:constr type="t" for="ch" forName="ParentBackground1" refType="h" fact="0.1262"/>
              <dgm:constr type="w" for="ch" forName="ParentBackground1" refType="w" fact="0.1108"/>
              <dgm:constr type="h" for="ch" forName="ParentBackground1" refType="h" fact="0.5319"/>
              <dgm:constr type="l" for="ch" forName="Child1" refType="w" fact="0.0263"/>
              <dgm:constr type="t" for="ch" forName="Child1" refType="h" fact="0.6876"/>
              <dgm:constr type="w" for="ch" forName="Child1" refType="w" fact="0.1108"/>
              <dgm:constr type="h" for="ch" forName="Child1" refType="h" fact="0.3124"/>
            </dgm:constrLst>
          </dgm:if>
          <dgm:if name="Name12"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l" for="ch" forName="Parent9" refType="w" fact="0.9119"/>
              <dgm:constr type="t" for="ch" forName="Parent9" refType="h" fact="0.2022"/>
              <dgm:constr type="w" for="ch" forName="Parent9" refType="w" fact="0.0705"/>
              <dgm:constr type="h" for="ch" forName="Parent9" refType="h" fact="0.3799"/>
              <dgm:constr type="l" for="ch" forName="Parent8" refType="w" fact="0.8026"/>
              <dgm:constr type="t" for="ch" forName="Parent8" refType="h" fact="0.2022"/>
              <dgm:constr type="w" for="ch" forName="Parent8" refType="w" fact="0.0705"/>
              <dgm:constr type="h" for="ch" forName="Parent8" refType="h" fact="0.3799"/>
              <dgm:constr type="l" for="ch" forName="Parent7" refType="w" fact="0.6933"/>
              <dgm:constr type="t" for="ch" forName="Parent7" refType="h" fact="0.2022"/>
              <dgm:constr type="w" for="ch" forName="Parent7" refType="w" fact="0.0705"/>
              <dgm:constr type="h" for="ch" forName="Parent7" refType="h" fact="0.3799"/>
              <dgm:constr type="l" for="ch" forName="Parent6" refType="w" fact="0.584"/>
              <dgm:constr type="t" for="ch" forName="Parent6" refType="h" fact="0.2022"/>
              <dgm:constr type="w" for="ch" forName="Parent6" refType="w" fact="0.0705"/>
              <dgm:constr type="h" for="ch" forName="Parent6" refType="h" fact="0.3799"/>
              <dgm:constr type="l" for="ch" forName="Parent5" refType="w" fact="0.4747"/>
              <dgm:constr type="t" for="ch" forName="Parent5" refType="h" fact="0.2022"/>
              <dgm:constr type="w" for="ch" forName="Parent5" refType="w" fact="0.0705"/>
              <dgm:constr type="h" for="ch" forName="Parent5" refType="h" fact="0.3799"/>
              <dgm:constr type="l" for="ch" forName="Parent4" refType="w" fact="0.3654"/>
              <dgm:constr type="t" for="ch" forName="Parent4" refType="h" fact="0.2022"/>
              <dgm:constr type="w" for="ch" forName="Parent4" refType="w" fact="0.0705"/>
              <dgm:constr type="h" for="ch" forName="Parent4" refType="h" fact="0.3799"/>
              <dgm:constr type="l" for="ch" forName="Parent3" refType="w" fact="0.2561"/>
              <dgm:constr type="t" for="ch" forName="Parent3" refType="h" fact="0.2022"/>
              <dgm:constr type="w" for="ch" forName="Parent3" refType="w" fact="0.0705"/>
              <dgm:constr type="h" for="ch" forName="Parent3" refType="h" fact="0.3799"/>
              <dgm:constr type="l" for="ch" forName="Parent2" refType="w" fact="0.1468"/>
              <dgm:constr type="t" for="ch" forName="Parent2" refType="h" fact="0.2022"/>
              <dgm:constr type="w" for="ch" forName="Parent2" refType="w" fact="0.0705"/>
              <dgm:constr type="h" for="ch" forName="Parent2" refType="h" fact="0.3799"/>
              <dgm:constr type="l" for="ch" forName="Parent1" refType="w" fact="0.0375"/>
              <dgm:constr type="t" for="ch" forName="Parent1" refType="h" fact="0.2022"/>
              <dgm:constr type="w" for="ch" forName="Parent1" refType="w" fact="0.0705"/>
              <dgm:constr type="h" for="ch" forName="Parent1" refType="h" fact="0.3799"/>
              <dgm:constr type="l" for="ch" forName="Accent9" refType="w" fact="0.8942"/>
              <dgm:constr type="t" for="ch" forName="Accent9" refType="h" fact="0.1072"/>
              <dgm:constr type="w" for="ch" forName="Accent9" refType="w" fact="0.1058"/>
              <dgm:constr type="h" for="ch" forName="Accent9" refType="h" fact="0.5699"/>
              <dgm:constr type="l" for="ch" forName="ParentBackground9" refType="w" fact="0.8978"/>
              <dgm:constr type="t" for="ch" forName="ParentBackground9" refType="h" fact="0.1262"/>
              <dgm:constr type="w" for="ch" forName="ParentBackground9" refType="w" fact="0.0987"/>
              <dgm:constr type="h" for="ch" forName="ParentBackground9" refType="h" fact="0.5319"/>
              <dgm:constr type="l" for="ch" forName="Child9" refType="w" fact="0.8978"/>
              <dgm:constr type="t" for="ch" forName="Child9" refType="h" fact="0.6876"/>
              <dgm:constr type="w" for="ch" forName="Child9" refType="w" fact="0.0987"/>
              <dgm:constr type="h" for="ch" forName="Child9" refType="h" fact="0.3124"/>
              <dgm:constr type="l" for="ch" forName="Accent8" refType="w" fact="0.763"/>
              <dgm:constr type="t" for="ch" forName="Accent8" refType="h" fact="-0.0109"/>
              <dgm:constr type="w" for="ch" forName="Accent8" refType="w" fact="0.1496"/>
              <dgm:constr type="h" for="ch" forName="Accent8" refType="h" fact="0.806"/>
              <dgm:constr type="l" for="ch" forName="ParentBackground8" refType="w" fact="0.7885"/>
              <dgm:constr type="t" for="ch" forName="ParentBackground8" refType="h" fact="0.1262"/>
              <dgm:constr type="w" for="ch" forName="ParentBackground8" refType="w" fact="0.0987"/>
              <dgm:constr type="h" for="ch" forName="ParentBackground8" refType="h" fact="0.5319"/>
              <dgm:constr type="l" for="ch" forName="Child8" refType="w" fact="0.7885"/>
              <dgm:constr type="t" for="ch" forName="Child8" refType="h" fact="0.6876"/>
              <dgm:constr type="w" for="ch" forName="Child8" refType="w" fact="0.0987"/>
              <dgm:constr type="h" for="ch" forName="Child8" refType="h" fact="0.3124"/>
              <dgm:constr type="l" for="ch" forName="Accent7" refType="w" fact="0.6538"/>
              <dgm:constr type="t" for="ch" forName="Accent7" refType="h" fact="-0.0109"/>
              <dgm:constr type="w" for="ch" forName="Accent7" refType="w" fact="0.1496"/>
              <dgm:constr type="h" for="ch" forName="Accent7" refType="h" fact="0.806"/>
              <dgm:constr type="l" for="ch" forName="ParentBackground7" refType="w" fact="0.6792"/>
              <dgm:constr type="t" for="ch" forName="ParentBackground7" refType="h" fact="0.1262"/>
              <dgm:constr type="w" for="ch" forName="ParentBackground7" refType="w" fact="0.0987"/>
              <dgm:constr type="h" for="ch" forName="ParentBackground7" refType="h" fact="0.5319"/>
              <dgm:constr type="l" for="ch" forName="Child7" refType="w" fact="0.6792"/>
              <dgm:constr type="t" for="ch" forName="Child7" refType="h" fact="0.6876"/>
              <dgm:constr type="w" for="ch" forName="Child7" refType="w" fact="0.0987"/>
              <dgm:constr type="h" for="ch" forName="Child7" refType="h" fact="0.3124"/>
              <dgm:constr type="l" for="ch" forName="Accent6" refType="w" fact="0.5445"/>
              <dgm:constr type="t" for="ch" forName="Accent6" refType="h" fact="-0.0109"/>
              <dgm:constr type="w" for="ch" forName="Accent6" refType="w" fact="0.1496"/>
              <dgm:constr type="h" for="ch" forName="Accent6" refType="h" fact="0.806"/>
              <dgm:constr type="l" for="ch" forName="ParentBackground6" refType="w" fact="0.5699"/>
              <dgm:constr type="t" for="ch" forName="ParentBackground6" refType="h" fact="0.1262"/>
              <dgm:constr type="w" for="ch" forName="ParentBackground6" refType="w" fact="0.0987"/>
              <dgm:constr type="h" for="ch" forName="ParentBackground6" refType="h" fact="0.5319"/>
              <dgm:constr type="l" for="ch" forName="Child6" refType="w" fact="0.5699"/>
              <dgm:constr type="t" for="ch" forName="Child6" refType="h" fact="0.6876"/>
              <dgm:constr type="w" for="ch" forName="Child6" refType="w" fact="0.0987"/>
              <dgm:constr type="h" for="ch" forName="Child6" refType="h" fact="0.3124"/>
              <dgm:constr type="l" for="ch" forName="Accent5" refType="w" fact="0.4352"/>
              <dgm:constr type="t" for="ch" forName="Accent5" refType="h" fact="-0.0109"/>
              <dgm:constr type="w" for="ch" forName="Accent5" refType="w" fact="0.1496"/>
              <dgm:constr type="h" for="ch" forName="Accent5" refType="h" fact="0.806"/>
              <dgm:constr type="l" for="ch" forName="ParentBackground5" refType="w" fact="0.4606"/>
              <dgm:constr type="t" for="ch" forName="ParentBackground5" refType="h" fact="0.1262"/>
              <dgm:constr type="w" for="ch" forName="ParentBackground5" refType="w" fact="0.0987"/>
              <dgm:constr type="h" for="ch" forName="ParentBackground5" refType="h" fact="0.5319"/>
              <dgm:constr type="l" for="ch" forName="Child5" refType="w" fact="0.4606"/>
              <dgm:constr type="t" for="ch" forName="Child5" refType="h" fact="0.6876"/>
              <dgm:constr type="w" for="ch" forName="Child5" refType="w" fact="0.0987"/>
              <dgm:constr type="h" for="ch" forName="Child5" refType="h" fact="0.3124"/>
              <dgm:constr type="l" for="ch" forName="Accent4" refType="w" fact="0.3259"/>
              <dgm:constr type="t" for="ch" forName="Accent4" refType="h" fact="-0.0109"/>
              <dgm:constr type="w" for="ch" forName="Accent4" refType="w" fact="0.1496"/>
              <dgm:constr type="h" for="ch" forName="Accent4" refType="h" fact="0.806"/>
              <dgm:constr type="l" for="ch" forName="ParentBackground4" refType="w" fact="0.3513"/>
              <dgm:constr type="t" for="ch" forName="ParentBackground4" refType="h" fact="0.1262"/>
              <dgm:constr type="w" for="ch" forName="ParentBackground4" refType="w" fact="0.0987"/>
              <dgm:constr type="h" for="ch" forName="ParentBackground4" refType="h" fact="0.5319"/>
              <dgm:constr type="l" for="ch" forName="Child4" refType="w" fact="0.3513"/>
              <dgm:constr type="t" for="ch" forName="Child4" refType="h" fact="0.6876"/>
              <dgm:constr type="w" for="ch" forName="Child4" refType="w" fact="0.0987"/>
              <dgm:constr type="h" for="ch" forName="Child4" refType="h" fact="0.3124"/>
              <dgm:constr type="l" for="ch" forName="Accent3" refType="w" fact="0.2166"/>
              <dgm:constr type="t" for="ch" forName="Accent3" refType="h" fact="-0.0109"/>
              <dgm:constr type="w" for="ch" forName="Accent3" refType="w" fact="0.1496"/>
              <dgm:constr type="h" for="ch" forName="Accent3" refType="h" fact="0.806"/>
              <dgm:constr type="l" for="ch" forName="ParentBackground3" refType="w" fact="0.242"/>
              <dgm:constr type="t" for="ch" forName="ParentBackground3" refType="h" fact="0.1262"/>
              <dgm:constr type="w" for="ch" forName="ParentBackground3" refType="w" fact="0.0987"/>
              <dgm:constr type="h" for="ch" forName="ParentBackground3" refType="h" fact="0.5319"/>
              <dgm:constr type="l" for="ch" forName="Child3" refType="w" fact="0.242"/>
              <dgm:constr type="t" for="ch" forName="Child3" refType="h" fact="0.6876"/>
              <dgm:constr type="w" for="ch" forName="Child3" refType="w" fact="0.0987"/>
              <dgm:constr type="h" for="ch" forName="Child3" refType="h" fact="0.3124"/>
              <dgm:constr type="l" for="ch" forName="Accent2" refType="w" fact="0.1073"/>
              <dgm:constr type="t" for="ch" forName="Accent2" refType="h" fact="-0.0109"/>
              <dgm:constr type="w" for="ch" forName="Accent2" refType="w" fact="0.1496"/>
              <dgm:constr type="h" for="ch" forName="Accent2" refType="h" fact="0.806"/>
              <dgm:constr type="l" for="ch" forName="ParentBackground2" refType="w" fact="0.1327"/>
              <dgm:constr type="t" for="ch" forName="ParentBackground2" refType="h" fact="0.1262"/>
              <dgm:constr type="w" for="ch" forName="ParentBackground2" refType="w" fact="0.0987"/>
              <dgm:constr type="h" for="ch" forName="ParentBackground2" refType="h" fact="0.5319"/>
              <dgm:constr type="l" for="ch" forName="Child2" refType="w" fact="0.1327"/>
              <dgm:constr type="t" for="ch" forName="Child2" refType="h" fact="0.6876"/>
              <dgm:constr type="w" for="ch" forName="Child2" refType="w" fact="0.0987"/>
              <dgm:constr type="h" for="ch" forName="Child2" refType="h" fact="0.3124"/>
              <dgm:constr type="l" for="ch" forName="Accent1" refType="w" fact="-0.002"/>
              <dgm:constr type="t" for="ch" forName="Accent1" refType="h" fact="-0.0109"/>
              <dgm:constr type="w" for="ch" forName="Accent1" refType="w" fact="0.1496"/>
              <dgm:constr type="h" for="ch" forName="Accent1" refType="h" fact="0.806"/>
              <dgm:constr type="l" for="ch" forName="ParentBackground1" refType="w" fact="0.0234"/>
              <dgm:constr type="t" for="ch" forName="ParentBackground1" refType="h" fact="0.1262"/>
              <dgm:constr type="w" for="ch" forName="ParentBackground1" refType="w" fact="0.0987"/>
              <dgm:constr type="h" for="ch" forName="ParentBackground1" refType="h" fact="0.5319"/>
              <dgm:constr type="l" for="ch" forName="Child1" refType="w" fact="0.0234"/>
              <dgm:constr type="t" for="ch" forName="Child1" refType="h" fact="0.6876"/>
              <dgm:constr type="w" for="ch" forName="Child1" refType="w" fact="0.0987"/>
              <dgm:constr type="h" for="ch" forName="Child1" refType="h" fact="0.3124"/>
            </dgm:constrLst>
          </dgm:if>
          <dgm:if name="Name13"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l" for="ch" forName="Parent10" refType="w" fact="0.9205"/>
              <dgm:constr type="t" for="ch" forName="Parent10" refType="h" fact="0.2022"/>
              <dgm:constr type="w" for="ch" forName="Parent10" refType="w" fact="0.0636"/>
              <dgm:constr type="h" for="ch" forName="Parent10" refType="h" fact="0.3799"/>
              <dgm:constr type="l" for="ch" forName="Parent9" refType="w" fact="0.822"/>
              <dgm:constr type="t" for="ch" forName="Parent9" refType="h" fact="0.2022"/>
              <dgm:constr type="w" for="ch" forName="Parent9" refType="w" fact="0.0636"/>
              <dgm:constr type="h" for="ch" forName="Parent9" refType="h" fact="0.3799"/>
              <dgm:constr type="l" for="ch" forName="Parent8" refType="w" fact="0.7235"/>
              <dgm:constr type="t" for="ch" forName="Parent8" refType="h" fact="0.2022"/>
              <dgm:constr type="w" for="ch" forName="Parent8" refType="w" fact="0.0636"/>
              <dgm:constr type="h" for="ch" forName="Parent8" refType="h" fact="0.3799"/>
              <dgm:constr type="l" for="ch" forName="Parent7" refType="w" fact="0.625"/>
              <dgm:constr type="t" for="ch" forName="Parent7" refType="h" fact="0.2022"/>
              <dgm:constr type="w" for="ch" forName="Parent7" refType="w" fact="0.0636"/>
              <dgm:constr type="h" for="ch" forName="Parent7" refType="h" fact="0.3799"/>
              <dgm:constr type="l" for="ch" forName="Parent6" refType="w" fact="0.5264"/>
              <dgm:constr type="t" for="ch" forName="Parent6" refType="h" fact="0.2022"/>
              <dgm:constr type="w" for="ch" forName="Parent6" refType="w" fact="0.0636"/>
              <dgm:constr type="h" for="ch" forName="Parent6" refType="h" fact="0.3799"/>
              <dgm:constr type="l" for="ch" forName="Parent5" refType="w" fact="0.4279"/>
              <dgm:constr type="t" for="ch" forName="Parent5" refType="h" fact="0.2022"/>
              <dgm:constr type="w" for="ch" forName="Parent5" refType="w" fact="0.0636"/>
              <dgm:constr type="h" for="ch" forName="Parent5" refType="h" fact="0.3799"/>
              <dgm:constr type="l" for="ch" forName="Parent4" refType="w" fact="0.3294"/>
              <dgm:constr type="t" for="ch" forName="Parent4" refType="h" fact="0.2022"/>
              <dgm:constr type="w" for="ch" forName="Parent4" refType="w" fact="0.0636"/>
              <dgm:constr type="h" for="ch" forName="Parent4" refType="h" fact="0.3799"/>
              <dgm:constr type="l" for="ch" forName="Parent3" refType="w" fact="0.2309"/>
              <dgm:constr type="t" for="ch" forName="Parent3" refType="h" fact="0.2022"/>
              <dgm:constr type="w" for="ch" forName="Parent3" refType="w" fact="0.0636"/>
              <dgm:constr type="h" for="ch" forName="Parent3" refType="h" fact="0.3799"/>
              <dgm:constr type="l" for="ch" forName="Parent2" refType="w" fact="0.1324"/>
              <dgm:constr type="t" for="ch" forName="Parent2" refType="h" fact="0.2022"/>
              <dgm:constr type="w" for="ch" forName="Parent2" refType="w" fact="0.0636"/>
              <dgm:constr type="h" for="ch" forName="Parent2" refType="h" fact="0.3799"/>
              <dgm:constr type="l" for="ch" forName="Parent1" refType="w" fact="0.0338"/>
              <dgm:constr type="t" for="ch" forName="Parent1" refType="h" fact="0.2022"/>
              <dgm:constr type="w" for="ch" forName="Parent1" refType="w" fact="0.0636"/>
              <dgm:constr type="h" for="ch" forName="Parent1" refType="h" fact="0.3799"/>
              <dgm:constr type="l" for="ch" forName="Accent10" refType="w" fact="0.9047"/>
              <dgm:constr type="t" for="ch" forName="Accent10" refType="h" fact="0.1072"/>
              <dgm:constr type="w" for="ch" forName="Accent10" refType="w" fact="0.0953"/>
              <dgm:constr type="h" for="ch" forName="Accent10" refType="h" fact="0.5699"/>
              <dgm:constr type="l" for="ch" forName="ParentBackground10" refType="w" fact="0.9078"/>
              <dgm:constr type="t" for="ch" forName="ParentBackground10" refType="h" fact="0.1262"/>
              <dgm:constr type="w" for="ch" forName="ParentBackground10" refType="w" fact="0.089"/>
              <dgm:constr type="h" for="ch" forName="ParentBackground10" refType="h" fact="0.5319"/>
              <dgm:constr type="l" for="ch" forName="Child10" refType="w" fact="0.9078"/>
              <dgm:constr type="t" for="ch" forName="Child10" refType="h" fact="0.6876"/>
              <dgm:constr type="w" for="ch" forName="Child10" refType="w" fact="0.089"/>
              <dgm:constr type="h" for="ch" forName="Child10" refType="h" fact="0.3124"/>
              <dgm:constr type="l" for="ch" forName="Accent9" refType="w" fact="0.7864"/>
              <dgm:constr type="t" for="ch" forName="Accent9" refType="h" fact="-0.0109"/>
              <dgm:constr type="w" for="ch" forName="Accent9" refType="w" fact="0.1348"/>
              <dgm:constr type="h" for="ch" forName="Accent9" refType="h" fact="0.806"/>
              <dgm:constr type="l" for="ch" forName="ParentBackground9" refType="w" fact="0.8093"/>
              <dgm:constr type="t" for="ch" forName="ParentBackground9" refType="h" fact="0.1262"/>
              <dgm:constr type="w" for="ch" forName="ParentBackground9" refType="w" fact="0.089"/>
              <dgm:constr type="h" for="ch" forName="ParentBackground9" refType="h" fact="0.5319"/>
              <dgm:constr type="l" for="ch" forName="Child9" refType="w" fact="0.8093"/>
              <dgm:constr type="t" for="ch" forName="Child9" refType="h" fact="0.6876"/>
              <dgm:constr type="w" for="ch" forName="Child9" refType="w" fact="0.089"/>
              <dgm:constr type="h" for="ch" forName="Child9" refType="h" fact="0.3124"/>
              <dgm:constr type="l" for="ch" forName="Accent8" refType="w" fact="0.6879"/>
              <dgm:constr type="t" for="ch" forName="Accent8" refType="h" fact="-0.0109"/>
              <dgm:constr type="w" for="ch" forName="Accent8" refType="w" fact="0.1348"/>
              <dgm:constr type="h" for="ch" forName="Accent8" refType="h" fact="0.806"/>
              <dgm:constr type="l" for="ch" forName="ParentBackground8" refType="w" fact="0.7108"/>
              <dgm:constr type="t" for="ch" forName="ParentBackground8" refType="h" fact="0.1262"/>
              <dgm:constr type="w" for="ch" forName="ParentBackground8" refType="w" fact="0.089"/>
              <dgm:constr type="h" for="ch" forName="ParentBackground8" refType="h" fact="0.5319"/>
              <dgm:constr type="l" for="ch" forName="Child8" refType="w" fact="0.7108"/>
              <dgm:constr type="t" for="ch" forName="Child8" refType="h" fact="0.6876"/>
              <dgm:constr type="w" for="ch" forName="Child8" refType="w" fact="0.089"/>
              <dgm:constr type="h" for="ch" forName="Child8" refType="h" fact="0.3124"/>
              <dgm:constr type="l" for="ch" forName="Accent7" refType="w" fact="0.5893"/>
              <dgm:constr type="t" for="ch" forName="Accent7" refType="h" fact="-0.0109"/>
              <dgm:constr type="w" for="ch" forName="Accent7" refType="w" fact="0.1348"/>
              <dgm:constr type="h" for="ch" forName="Accent7" refType="h" fact="0.806"/>
              <dgm:constr type="l" for="ch" forName="ParentBackground7" refType="w" fact="0.6123"/>
              <dgm:constr type="t" for="ch" forName="ParentBackground7" refType="h" fact="0.1262"/>
              <dgm:constr type="w" for="ch" forName="ParentBackground7" refType="w" fact="0.089"/>
              <dgm:constr type="h" for="ch" forName="ParentBackground7" refType="h" fact="0.5319"/>
              <dgm:constr type="l" for="ch" forName="Child7" refType="w" fact="0.6123"/>
              <dgm:constr type="t" for="ch" forName="Child7" refType="h" fact="0.6876"/>
              <dgm:constr type="w" for="ch" forName="Child7" refType="w" fact="0.089"/>
              <dgm:constr type="h" for="ch" forName="Child7" refType="h" fact="0.3124"/>
              <dgm:constr type="l" for="ch" forName="Accent6" refType="w" fact="0.4908"/>
              <dgm:constr type="t" for="ch" forName="Accent6" refType="h" fact="-0.0109"/>
              <dgm:constr type="w" for="ch" forName="Accent6" refType="w" fact="0.1348"/>
              <dgm:constr type="h" for="ch" forName="Accent6" refType="h" fact="0.806"/>
              <dgm:constr type="l" for="ch" forName="ParentBackground6" refType="w" fact="0.5137"/>
              <dgm:constr type="t" for="ch" forName="ParentBackground6" refType="h" fact="0.1262"/>
              <dgm:constr type="w" for="ch" forName="ParentBackground6" refType="w" fact="0.089"/>
              <dgm:constr type="h" for="ch" forName="ParentBackground6" refType="h" fact="0.5319"/>
              <dgm:constr type="l" for="ch" forName="Child6" refType="w" fact="0.5137"/>
              <dgm:constr type="t" for="ch" forName="Child6" refType="h" fact="0.6876"/>
              <dgm:constr type="w" for="ch" forName="Child6" refType="w" fact="0.089"/>
              <dgm:constr type="h" for="ch" forName="Child6" refType="h" fact="0.3124"/>
              <dgm:constr type="l" for="ch" forName="Accent5" refType="w" fact="0.3923"/>
              <dgm:constr type="t" for="ch" forName="Accent5" refType="h" fact="-0.0109"/>
              <dgm:constr type="w" for="ch" forName="Accent5" refType="w" fact="0.1348"/>
              <dgm:constr type="h" for="ch" forName="Accent5" refType="h" fact="0.806"/>
              <dgm:constr type="l" for="ch" forName="ParentBackground5" refType="w" fact="0.4152"/>
              <dgm:constr type="t" for="ch" forName="ParentBackground5" refType="h" fact="0.1262"/>
              <dgm:constr type="w" for="ch" forName="ParentBackground5" refType="w" fact="0.089"/>
              <dgm:constr type="h" for="ch" forName="ParentBackground5" refType="h" fact="0.5319"/>
              <dgm:constr type="l" for="ch" forName="Child5" refType="w" fact="0.4152"/>
              <dgm:constr type="t" for="ch" forName="Child5" refType="h" fact="0.6876"/>
              <dgm:constr type="w" for="ch" forName="Child5" refType="w" fact="0.089"/>
              <dgm:constr type="h" for="ch" forName="Child5" refType="h" fact="0.3124"/>
              <dgm:constr type="l" for="ch" forName="Accent4" refType="w" fact="0.2938"/>
              <dgm:constr type="t" for="ch" forName="Accent4" refType="h" fact="-0.0109"/>
              <dgm:constr type="w" for="ch" forName="Accent4" refType="w" fact="0.1348"/>
              <dgm:constr type="h" for="ch" forName="Accent4" refType="h" fact="0.806"/>
              <dgm:constr type="l" for="ch" forName="ParentBackground4" refType="w" fact="0.3167"/>
              <dgm:constr type="t" for="ch" forName="ParentBackground4" refType="h" fact="0.1262"/>
              <dgm:constr type="w" for="ch" forName="ParentBackground4" refType="w" fact="0.089"/>
              <dgm:constr type="h" for="ch" forName="ParentBackground4" refType="h" fact="0.5319"/>
              <dgm:constr type="l" for="ch" forName="Child4" refType="w" fact="0.3167"/>
              <dgm:constr type="t" for="ch" forName="Child4" refType="h" fact="0.6876"/>
              <dgm:constr type="w" for="ch" forName="Child4" refType="w" fact="0.089"/>
              <dgm:constr type="h" for="ch" forName="Child4" refType="h" fact="0.3124"/>
              <dgm:constr type="l" for="ch" forName="Accent3" refType="w" fact="0.1952"/>
              <dgm:constr type="t" for="ch" forName="Accent3" refType="h" fact="-0.0109"/>
              <dgm:constr type="w" for="ch" forName="Accent3" refType="w" fact="0.1348"/>
              <dgm:constr type="h" for="ch" forName="Accent3" refType="h" fact="0.806"/>
              <dgm:constr type="l" for="ch" forName="ParentBackground3" refType="w" fact="0.2182"/>
              <dgm:constr type="t" for="ch" forName="ParentBackground3" refType="h" fact="0.1262"/>
              <dgm:constr type="w" for="ch" forName="ParentBackground3" refType="w" fact="0.089"/>
              <dgm:constr type="h" for="ch" forName="ParentBackground3" refType="h" fact="0.5319"/>
              <dgm:constr type="l" for="ch" forName="Child3" refType="w" fact="0.2182"/>
              <dgm:constr type="t" for="ch" forName="Child3" refType="h" fact="0.6876"/>
              <dgm:constr type="w" for="ch" forName="Child3" refType="w" fact="0.089"/>
              <dgm:constr type="h" for="ch" forName="Child3" refType="h" fact="0.3124"/>
              <dgm:constr type="l" for="ch" forName="Accent2" refType="w" fact="0.0967"/>
              <dgm:constr type="t" for="ch" forName="Accent2" refType="h" fact="-0.0109"/>
              <dgm:constr type="w" for="ch" forName="Accent2" refType="w" fact="0.1348"/>
              <dgm:constr type="h" for="ch" forName="Accent2" refType="h" fact="0.806"/>
              <dgm:constr type="l" for="ch" forName="ParentBackground2" refType="w" fact="0.1196"/>
              <dgm:constr type="t" for="ch" forName="ParentBackground2" refType="h" fact="0.1262"/>
              <dgm:constr type="w" for="ch" forName="ParentBackground2" refType="w" fact="0.089"/>
              <dgm:constr type="h" for="ch" forName="ParentBackground2" refType="h" fact="0.5319"/>
              <dgm:constr type="l" for="ch" forName="Child2" refType="w" fact="0.1196"/>
              <dgm:constr type="t" for="ch" forName="Child2" refType="h" fact="0.6876"/>
              <dgm:constr type="w" for="ch" forName="Child2" refType="w" fact="0.089"/>
              <dgm:constr type="h" for="ch" forName="Child2" refType="h" fact="0.3124"/>
              <dgm:constr type="l" for="ch" forName="Accent1" refType="w" fact="-0.0018"/>
              <dgm:constr type="t" for="ch" forName="Accent1" refType="h" fact="-0.0109"/>
              <dgm:constr type="w" for="ch" forName="Accent1" refType="w" fact="0.1348"/>
              <dgm:constr type="h" for="ch" forName="Accent1" refType="h" fact="0.806"/>
              <dgm:constr type="l" for="ch" forName="ParentBackground1" refType="w" fact="0.0211"/>
              <dgm:constr type="t" for="ch" forName="ParentBackground1" refType="h" fact="0.1262"/>
              <dgm:constr type="w" for="ch" forName="ParentBackground1" refType="w" fact="0.089"/>
              <dgm:constr type="h" for="ch" forName="ParentBackground1" refType="h" fact="0.5319"/>
              <dgm:constr type="l" for="ch" forName="Child1" refType="w" fact="0.0211"/>
              <dgm:constr type="t" for="ch" forName="Child1" refType="h" fact="0.6876"/>
              <dgm:constr type="w" for="ch" forName="Child1" refType="w" fact="0.089"/>
              <dgm:constr type="h" for="ch" forName="Child1" refType="h" fact="0.3124"/>
            </dgm:constrLst>
          </dgm:if>
          <dgm:else name="Name14">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l" for="ch" forName="Parent11" refType="w" fact="0.9277"/>
              <dgm:constr type="t" for="ch" forName="Parent11" refType="h" fact="0.2022"/>
              <dgm:constr type="w" for="ch" forName="Parent11" refType="w" fact="0.0579"/>
              <dgm:constr type="h" for="ch" forName="Parent11" refType="h" fact="0.3799"/>
              <dgm:constr type="l" for="ch" forName="Parent10" refType="w" fact="0.838"/>
              <dgm:constr type="t" for="ch" forName="Parent10" refType="h" fact="0.2022"/>
              <dgm:constr type="w" for="ch" forName="Parent10" refType="w" fact="0.0579"/>
              <dgm:constr type="h" for="ch" forName="Parent10" refType="h" fact="0.3799"/>
              <dgm:constr type="l" for="ch" forName="Parent9" refType="w" fact="0.7483"/>
              <dgm:constr type="t" for="ch" forName="Parent9" refType="h" fact="0.2022"/>
              <dgm:constr type="w" for="ch" forName="Parent9" refType="w" fact="0.0579"/>
              <dgm:constr type="h" for="ch" forName="Parent9" refType="h" fact="0.3799"/>
              <dgm:constr type="l" for="ch" forName="Parent8" refType="w" fact="0.6586"/>
              <dgm:constr type="t" for="ch" forName="Parent8" refType="h" fact="0.2022"/>
              <dgm:constr type="w" for="ch" forName="Parent8" refType="w" fact="0.0579"/>
              <dgm:constr type="h" for="ch" forName="Parent8" refType="h" fact="0.3799"/>
              <dgm:constr type="l" for="ch" forName="Parent7" refType="w" fact="0.5689"/>
              <dgm:constr type="t" for="ch" forName="Parent7" refType="h" fact="0.2022"/>
              <dgm:constr type="w" for="ch" forName="Parent7" refType="w" fact="0.0579"/>
              <dgm:constr type="h" for="ch" forName="Parent7" refType="h" fact="0.3799"/>
              <dgm:constr type="l" for="ch" forName="Parent6" refType="w" fact="0.4792"/>
              <dgm:constr type="t" for="ch" forName="Parent6" refType="h" fact="0.2022"/>
              <dgm:constr type="w" for="ch" forName="Parent6" refType="w" fact="0.0579"/>
              <dgm:constr type="h" for="ch" forName="Parent6" refType="h" fact="0.3799"/>
              <dgm:constr type="l" for="ch" forName="Parent5" refType="w" fact="0.3895"/>
              <dgm:constr type="t" for="ch" forName="Parent5" refType="h" fact="0.2022"/>
              <dgm:constr type="w" for="ch" forName="Parent5" refType="w" fact="0.0579"/>
              <dgm:constr type="h" for="ch" forName="Parent5" refType="h" fact="0.3799"/>
              <dgm:constr type="l" for="ch" forName="Parent4" refType="w" fact="0.2999"/>
              <dgm:constr type="t" for="ch" forName="Parent4" refType="h" fact="0.2022"/>
              <dgm:constr type="w" for="ch" forName="Parent4" refType="w" fact="0.0579"/>
              <dgm:constr type="h" for="ch" forName="Parent4" refType="h" fact="0.3799"/>
              <dgm:constr type="l" for="ch" forName="Parent3" refType="w" fact="0.2102"/>
              <dgm:constr type="t" for="ch" forName="Parent3" refType="h" fact="0.2022"/>
              <dgm:constr type="w" for="ch" forName="Parent3" refType="w" fact="0.0579"/>
              <dgm:constr type="h" for="ch" forName="Parent3" refType="h" fact="0.3799"/>
              <dgm:constr type="l" for="ch" forName="Parent2" refType="w" fact="0.1205"/>
              <dgm:constr type="t" for="ch" forName="Parent2" refType="h" fact="0.2022"/>
              <dgm:constr type="w" for="ch" forName="Parent2" refType="w" fact="0.0579"/>
              <dgm:constr type="h" for="ch" forName="Parent2" refType="h" fact="0.3799"/>
              <dgm:constr type="l" for="ch" forName="Parent1" refType="w" fact="0.0308"/>
              <dgm:constr type="t" for="ch" forName="Parent1" refType="h" fact="0.2022"/>
              <dgm:constr type="w" for="ch" forName="Parent1" refType="w" fact="0.0579"/>
              <dgm:constr type="h" for="ch" forName="Parent1" refType="h" fact="0.3799"/>
              <dgm:constr type="l" for="ch" forName="Accent11" refType="w" fact="0.9132"/>
              <dgm:constr type="t" for="ch" forName="Accent11" refType="h" fact="0.1072"/>
              <dgm:constr type="w" for="ch" forName="Accent11" refType="w" fact="0.0868"/>
              <dgm:constr type="h" for="ch" forName="Accent11" refType="h" fact="0.5699"/>
              <dgm:constr type="l" for="ch" forName="ParentBackground11" refType="w" fact="0.9161"/>
              <dgm:constr type="t" for="ch" forName="ParentBackground11" refType="h" fact="0.1262"/>
              <dgm:constr type="w" for="ch" forName="ParentBackground11" refType="w" fact="0.081"/>
              <dgm:constr type="h" for="ch" forName="ParentBackground11" refType="h" fact="0.5319"/>
              <dgm:constr type="l" for="ch" forName="Child11" refType="w" fact="0.9161"/>
              <dgm:constr type="t" for="ch" forName="Child11" refType="h" fact="0.6876"/>
              <dgm:constr type="w" for="ch" forName="Child11" refType="w" fact="0.081"/>
              <dgm:constr type="h" for="ch" forName="Child11" refType="h" fact="0.3124"/>
              <dgm:constr type="l" for="ch" forName="Accent10" refType="w" fact="0.8055"/>
              <dgm:constr type="t" for="ch" forName="Accent10" refType="h" fact="-0.0109"/>
              <dgm:constr type="w" for="ch" forName="Accent10" refType="w" fact="0.1228"/>
              <dgm:constr type="h" for="ch" forName="Accent10" refType="h" fact="0.806"/>
              <dgm:constr type="l" for="ch" forName="ParentBackground10" refType="w" fact="0.8264"/>
              <dgm:constr type="t" for="ch" forName="ParentBackground10" refType="h" fact="0.1262"/>
              <dgm:constr type="w" for="ch" forName="ParentBackground10" refType="w" fact="0.081"/>
              <dgm:constr type="h" for="ch" forName="ParentBackground10" refType="h" fact="0.5319"/>
              <dgm:constr type="l" for="ch" forName="Child10" refType="w" fact="0.8264"/>
              <dgm:constr type="t" for="ch" forName="Child10" refType="h" fact="0.6876"/>
              <dgm:constr type="w" for="ch" forName="Child10" refType="w" fact="0.081"/>
              <dgm:constr type="h" for="ch" forName="Child10" refType="h" fact="0.3124"/>
              <dgm:constr type="l" for="ch" forName="Accent9" refType="w" fact="0.7158"/>
              <dgm:constr type="t" for="ch" forName="Accent9" refType="h" fact="-0.0109"/>
              <dgm:constr type="w" for="ch" forName="Accent9" refType="w" fact="0.1228"/>
              <dgm:constr type="h" for="ch" forName="Accent9" refType="h" fact="0.806"/>
              <dgm:constr type="l" for="ch" forName="ParentBackground9" refType="w" fact="0.7367"/>
              <dgm:constr type="t" for="ch" forName="ParentBackground9" refType="h" fact="0.1262"/>
              <dgm:constr type="w" for="ch" forName="ParentBackground9" refType="w" fact="0.081"/>
              <dgm:constr type="h" for="ch" forName="ParentBackground9" refType="h" fact="0.5319"/>
              <dgm:constr type="l" for="ch" forName="Child9" refType="w" fact="0.7367"/>
              <dgm:constr type="t" for="ch" forName="Child9" refType="h" fact="0.6876"/>
              <dgm:constr type="w" for="ch" forName="Child9" refType="w" fact="0.081"/>
              <dgm:constr type="h" for="ch" forName="Child9" refType="h" fact="0.3124"/>
              <dgm:constr type="l" for="ch" forName="Accent8" refType="w" fact="0.6261"/>
              <dgm:constr type="t" for="ch" forName="Accent8" refType="h" fact="-0.0109"/>
              <dgm:constr type="w" for="ch" forName="Accent8" refType="w" fact="0.1228"/>
              <dgm:constr type="h" for="ch" forName="Accent8" refType="h" fact="0.806"/>
              <dgm:constr type="l" for="ch" forName="ParentBackground8" refType="w" fact="0.647"/>
              <dgm:constr type="t" for="ch" forName="ParentBackground8" refType="h" fact="0.1262"/>
              <dgm:constr type="w" for="ch" forName="ParentBackground8" refType="w" fact="0.081"/>
              <dgm:constr type="h" for="ch" forName="ParentBackground8" refType="h" fact="0.5319"/>
              <dgm:constr type="l" for="ch" forName="Child8" refType="w" fact="0.647"/>
              <dgm:constr type="t" for="ch" forName="Child8" refType="h" fact="0.6876"/>
              <dgm:constr type="w" for="ch" forName="Child8" refType="w" fact="0.081"/>
              <dgm:constr type="h" for="ch" forName="Child8" refType="h" fact="0.3124"/>
              <dgm:constr type="l" for="ch" forName="Accent7" refType="w" fact="0.5364"/>
              <dgm:constr type="t" for="ch" forName="Accent7" refType="h" fact="-0.0109"/>
              <dgm:constr type="w" for="ch" forName="Accent7" refType="w" fact="0.1228"/>
              <dgm:constr type="h" for="ch" forName="Accent7" refType="h" fact="0.806"/>
              <dgm:constr type="l" for="ch" forName="ParentBackground7" refType="w" fact="0.5573"/>
              <dgm:constr type="t" for="ch" forName="ParentBackground7" refType="h" fact="0.1262"/>
              <dgm:constr type="w" for="ch" forName="ParentBackground7" refType="w" fact="0.081"/>
              <dgm:constr type="h" for="ch" forName="ParentBackground7" refType="h" fact="0.5319"/>
              <dgm:constr type="l" for="ch" forName="Child7" refType="w" fact="0.5573"/>
              <dgm:constr type="t" for="ch" forName="Child7" refType="h" fact="0.6876"/>
              <dgm:constr type="w" for="ch" forName="Child7" refType="w" fact="0.081"/>
              <dgm:constr type="h" for="ch" forName="Child7" refType="h" fact="0.3124"/>
              <dgm:constr type="l" for="ch" forName="Accent6" refType="w" fact="0.4467"/>
              <dgm:constr type="t" for="ch" forName="Accent6" refType="h" fact="-0.0109"/>
              <dgm:constr type="w" for="ch" forName="Accent6" refType="w" fact="0.1228"/>
              <dgm:constr type="h" for="ch" forName="Accent6" refType="h" fact="0.806"/>
              <dgm:constr type="l" for="ch" forName="ParentBackground6" refType="w" fact="0.4677"/>
              <dgm:constr type="t" for="ch" forName="ParentBackground6" refType="h" fact="0.1262"/>
              <dgm:constr type="w" for="ch" forName="ParentBackground6" refType="w" fact="0.081"/>
              <dgm:constr type="h" for="ch" forName="ParentBackground6" refType="h" fact="0.5319"/>
              <dgm:constr type="l" for="ch" forName="Child6" refType="w" fact="0.4677"/>
              <dgm:constr type="t" for="ch" forName="Child6" refType="h" fact="0.6876"/>
              <dgm:constr type="w" for="ch" forName="Child6" refType="w" fact="0.081"/>
              <dgm:constr type="h" for="ch" forName="Child6" refType="h" fact="0.3124"/>
              <dgm:constr type="l" for="ch" forName="Accent5" refType="w" fact="0.3571"/>
              <dgm:constr type="t" for="ch" forName="Accent5" refType="h" fact="-0.0109"/>
              <dgm:constr type="w" for="ch" forName="Accent5" refType="w" fact="0.1228"/>
              <dgm:constr type="h" for="ch" forName="Accent5" refType="h" fact="0.806"/>
              <dgm:constr type="l" for="ch" forName="ParentBackground5" refType="w" fact="0.378"/>
              <dgm:constr type="t" for="ch" forName="ParentBackground5" refType="h" fact="0.1262"/>
              <dgm:constr type="w" for="ch" forName="ParentBackground5" refType="w" fact="0.081"/>
              <dgm:constr type="h" for="ch" forName="ParentBackground5" refType="h" fact="0.5319"/>
              <dgm:constr type="l" for="ch" forName="Child5" refType="w" fact="0.378"/>
              <dgm:constr type="t" for="ch" forName="Child5" refType="h" fact="0.6876"/>
              <dgm:constr type="w" for="ch" forName="Child5" refType="w" fact="0.081"/>
              <dgm:constr type="h" for="ch" forName="Child5" refType="h" fact="0.3124"/>
              <dgm:constr type="l" for="ch" forName="Accent4" refType="w" fact="0.2674"/>
              <dgm:constr type="t" for="ch" forName="Accent4" refType="h" fact="-0.0109"/>
              <dgm:constr type="w" for="ch" forName="Accent4" refType="w" fact="0.1228"/>
              <dgm:constr type="h" for="ch" forName="Accent4" refType="h" fact="0.806"/>
              <dgm:constr type="l" for="ch" forName="ParentBackground4" refType="w" fact="0.2883"/>
              <dgm:constr type="t" for="ch" forName="ParentBackground4" refType="h" fact="0.1262"/>
              <dgm:constr type="w" for="ch" forName="ParentBackground4" refType="w" fact="0.081"/>
              <dgm:constr type="h" for="ch" forName="ParentBackground4" refType="h" fact="0.5319"/>
              <dgm:constr type="l" for="ch" forName="Child4" refType="w" fact="0.2883"/>
              <dgm:constr type="t" for="ch" forName="Child4" refType="h" fact="0.6876"/>
              <dgm:constr type="w" for="ch" forName="Child4" refType="w" fact="0.081"/>
              <dgm:constr type="h" for="ch" forName="Child4" refType="h" fact="0.3124"/>
              <dgm:constr type="l" for="ch" forName="Accent3" refType="w" fact="0.1777"/>
              <dgm:constr type="t" for="ch" forName="Accent3" refType="h" fact="-0.0109"/>
              <dgm:constr type="w" for="ch" forName="Accent3" refType="w" fact="0.1228"/>
              <dgm:constr type="h" for="ch" forName="Accent3" refType="h" fact="0.806"/>
              <dgm:constr type="l" for="ch" forName="ParentBackground3" refType="w" fact="0.1986"/>
              <dgm:constr type="t" for="ch" forName="ParentBackground3" refType="h" fact="0.1262"/>
              <dgm:constr type="w" for="ch" forName="ParentBackground3" refType="w" fact="0.081"/>
              <dgm:constr type="h" for="ch" forName="ParentBackground3" refType="h" fact="0.5319"/>
              <dgm:constr type="l" for="ch" forName="Child3" refType="w" fact="0.1986"/>
              <dgm:constr type="t" for="ch" forName="Child3" refType="h" fact="0.6876"/>
              <dgm:constr type="w" for="ch" forName="Child3" refType="w" fact="0.081"/>
              <dgm:constr type="h" for="ch" forName="Child3" refType="h" fact="0.3124"/>
              <dgm:constr type="l" for="ch" forName="Accent2" refType="w" fact="0.088"/>
              <dgm:constr type="t" for="ch" forName="Accent2" refType="h" fact="-0.0109"/>
              <dgm:constr type="w" for="ch" forName="Accent2" refType="w" fact="0.1228"/>
              <dgm:constr type="h" for="ch" forName="Accent2" refType="h" fact="0.806"/>
              <dgm:constr type="l" for="ch" forName="ParentBackground2" refType="w" fact="0.1089"/>
              <dgm:constr type="t" for="ch" forName="ParentBackground2" refType="h" fact="0.1262"/>
              <dgm:constr type="w" for="ch" forName="ParentBackground2" refType="w" fact="0.081"/>
              <dgm:constr type="h" for="ch" forName="ParentBackground2" refType="h" fact="0.5319"/>
              <dgm:constr type="l" for="ch" forName="Child2" refType="w" fact="0.1089"/>
              <dgm:constr type="t" for="ch" forName="Child2" refType="h" fact="0.6876"/>
              <dgm:constr type="w" for="ch" forName="Child2" refType="w" fact="0.081"/>
              <dgm:constr type="h" for="ch" forName="Child2" refType="h" fact="0.3124"/>
              <dgm:constr type="l" for="ch" forName="Accent1" refType="w" fact="-0.0017"/>
              <dgm:constr type="t" for="ch" forName="Accent1" refType="h" fact="-0.0109"/>
              <dgm:constr type="w" for="ch" forName="Accent1" refType="w" fact="0.1228"/>
              <dgm:constr type="h" for="ch" forName="Accent1" refType="h" fact="0.806"/>
              <dgm:constr type="l" for="ch" forName="ParentBackground1" refType="w" fact="0.0192"/>
              <dgm:constr type="t" for="ch" forName="ParentBackground1" refType="h" fact="0.1262"/>
              <dgm:constr type="w" for="ch" forName="ParentBackground1" refType="w" fact="0.081"/>
              <dgm:constr type="h" for="ch" forName="ParentBackground1" refType="h" fact="0.5319"/>
              <dgm:constr type="l" for="ch" forName="Child1" refType="w" fact="0.0192"/>
              <dgm:constr type="t" for="ch" forName="Child1" refType="h" fact="0.6876"/>
              <dgm:constr type="w" for="ch" forName="Child1" refType="w" fact="0.081"/>
              <dgm:constr type="h" for="ch" forName="Child1" refType="h" fact="0.3124"/>
            </dgm:constrLst>
          </dgm:else>
        </dgm:choose>
      </dgm:if>
      <dgm:else name="Name15">
        <dgm:choose name="Name16">
          <dgm:if name="Name17"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18"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r" for="ch" forName="Parent2" refType="w" fact="0.3751"/>
              <dgm:constr type="t" for="ch" forName="Parent2" refType="h" fact="0.2022"/>
              <dgm:constr type="w" for="ch" forName="Parent2" refType="w" fact="0.3001"/>
              <dgm:constr type="h" for="ch" forName="Parent2" refType="h" fact="0.3799"/>
              <dgm:constr type="r" for="ch" forName="Parent1" refType="w" fact="0.8403"/>
              <dgm:constr type="t" for="ch" forName="Parent1" refType="h" fact="0.2022"/>
              <dgm:constr type="w" for="ch" forName="Parent1" refType="w" fact="0.3001"/>
              <dgm:constr type="h" for="ch" forName="Parent1" refType="h" fact="0.3799"/>
              <dgm:constr type="r" for="ch" forName="Accent2" refType="w" fact="0.4502"/>
              <dgm:constr type="t" for="ch" forName="Accent2" refType="h" fact="0.1072"/>
              <dgm:constr type="w" for="ch" forName="Accent2" refType="w" fact="0.4502"/>
              <dgm:constr type="h" for="ch" forName="Accent2" refType="h" fact="0.5699"/>
              <dgm:constr type="r" for="ch" forName="ParentBackground2" refType="w" fact="0.4352"/>
              <dgm:constr type="t" for="ch" forName="ParentBackground2" refType="h" fact="0.1262"/>
              <dgm:constr type="w" for="ch" forName="ParentBackground2" refType="w" fact="0.4201"/>
              <dgm:constr type="h" for="ch" forName="ParentBackground2" refType="h" fact="0.5319"/>
              <dgm:constr type="r" for="ch" forName="Child2" refType="w" fact="0.4352"/>
              <dgm:constr type="t" for="ch" forName="Child2" refType="h" fact="0.6876"/>
              <dgm:constr type="w" for="ch" forName="Child2" refType="w" fact="0.4201"/>
              <dgm:constr type="h" for="ch" forName="Child2" refType="h" fact="0.3124"/>
              <dgm:constr type="r" for="ch" forName="Accent1" refType="w" fact="1.0086"/>
              <dgm:constr type="t" for="ch" forName="Accent1" refType="h" fact="-0.0109"/>
              <dgm:constr type="w" for="ch" forName="Accent1" refType="w" fact="0.6367"/>
              <dgm:constr type="h" for="ch" forName="Accent1" refType="h" fact="0.806"/>
              <dgm:constr type="r" for="ch" forName="ParentBackground1" refType="w" fact="0.9003"/>
              <dgm:constr type="t" for="ch" forName="ParentBackground1" refType="h" fact="0.1262"/>
              <dgm:constr type="w" for="ch" forName="ParentBackground1" refType="w" fact="0.4201"/>
              <dgm:constr type="h" for="ch" forName="ParentBackground1" refType="h" fact="0.5319"/>
              <dgm:constr type="r" for="ch" forName="Child1" refType="w" fact="0.9003"/>
              <dgm:constr type="t" for="ch" forName="Child1" refType="h" fact="0.6876"/>
              <dgm:constr type="w" for="ch" forName="Child1" refType="w" fact="0.4201"/>
              <dgm:constr type="h" for="ch" forName="Child1" refType="h" fact="0.3124"/>
            </dgm:constrLst>
          </dgm:if>
          <dgm:if name="Name19"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r" for="ch" forName="Parent3" refType="w" fact="0.256"/>
              <dgm:constr type="t" for="ch" forName="Parent3" refType="h" fact="0.2022"/>
              <dgm:constr type="w" for="ch" forName="Parent3" refType="w" fact="0.2048"/>
              <dgm:constr type="h" for="ch" forName="Parent3" refType="h" fact="0.3799"/>
              <dgm:constr type="r" for="ch" forName="Parent2" refType="w" fact="0.5735"/>
              <dgm:constr type="t" for="ch" forName="Parent2" refType="h" fact="0.2022"/>
              <dgm:constr type="w" for="ch" forName="Parent2" refType="w" fact="0.2048"/>
              <dgm:constr type="h" for="ch" forName="Parent2" refType="h" fact="0.3799"/>
              <dgm:constr type="r" for="ch" forName="Parent1" refType="w" fact="0.891"/>
              <dgm:constr type="t" for="ch" forName="Parent1" refType="h" fact="0.2022"/>
              <dgm:constr type="w" for="ch" forName="Parent1" refType="w" fact="0.2048"/>
              <dgm:constr type="h" for="ch" forName="Parent1" refType="h" fact="0.3799"/>
              <dgm:constr type="r" for="ch" forName="Accent3" refType="w" fact="0.3072"/>
              <dgm:constr type="t" for="ch" forName="Accent3" refType="h" fact="0.1072"/>
              <dgm:constr type="w" for="ch" forName="Accent3" refType="w" fact="0.3072"/>
              <dgm:constr type="h" for="ch" forName="Accent3" refType="h" fact="0.5699"/>
              <dgm:constr type="r" for="ch" forName="ParentBackground3" refType="w" fact="0.297"/>
              <dgm:constr type="t" for="ch" forName="ParentBackground3" refType="h" fact="0.1262"/>
              <dgm:constr type="w" for="ch" forName="ParentBackground3" refType="w" fact="0.2868"/>
              <dgm:constr type="h" for="ch" forName="ParentBackground3" refType="h" fact="0.5319"/>
              <dgm:constr type="r" for="ch" forName="Child3" refType="w" fact="0.297"/>
              <dgm:constr type="t" for="ch" forName="Child3" refType="h" fact="0.6876"/>
              <dgm:constr type="w" for="ch" forName="Child3" refType="w" fact="0.2868"/>
              <dgm:constr type="h" for="ch" forName="Child3" refType="h" fact="0.3124"/>
              <dgm:constr type="r" for="ch" forName="Accent2" refType="w" fact="0.6878"/>
              <dgm:constr type="t" for="ch" forName="Accent2" refType="h" fact="-0.0109"/>
              <dgm:constr type="w" for="ch" forName="Accent2" refType="w" fact="0.4334"/>
              <dgm:constr type="h" for="ch" forName="Accent2" refType="h" fact="0.806"/>
              <dgm:constr type="r" for="ch" forName="ParentBackground2" refType="w" fact="0.6145"/>
              <dgm:constr type="t" for="ch" forName="ParentBackground2" refType="h" fact="0.1262"/>
              <dgm:constr type="w" for="ch" forName="ParentBackground2" refType="w" fact="0.2868"/>
              <dgm:constr type="h" for="ch" forName="ParentBackground2" refType="h" fact="0.5319"/>
              <dgm:constr type="r" for="ch" forName="Child2" refType="w" fact="0.6145"/>
              <dgm:constr type="t" for="ch" forName="Child2" refType="h" fact="0.6876"/>
              <dgm:constr type="w" for="ch" forName="Child2" refType="w" fact="0.2868"/>
              <dgm:constr type="h" for="ch" forName="Child2" refType="h" fact="0.3124"/>
              <dgm:constr type="r" for="ch" forName="Accent1" refType="w" fact="1.0053"/>
              <dgm:constr type="t" for="ch" forName="Accent1" refType="h" fact="-0.0109"/>
              <dgm:constr type="w" for="ch" forName="Accent1" refType="w" fact="0.4334"/>
              <dgm:constr type="h" for="ch" forName="Accent1" refType="h" fact="0.806"/>
              <dgm:constr type="r" for="ch" forName="ParentBackground1" refType="w" fact="0.932"/>
              <dgm:constr type="t" for="ch" forName="ParentBackground1" refType="h" fact="0.1262"/>
              <dgm:constr type="w" for="ch" forName="ParentBackground1" refType="w" fact="0.2868"/>
              <dgm:constr type="h" for="ch" forName="ParentBackground1" refType="h" fact="0.5319"/>
              <dgm:constr type="r" for="ch" forName="Child1" refType="w" fact="0.932"/>
              <dgm:constr type="t" for="ch" forName="Child1" refType="h" fact="0.6876"/>
              <dgm:constr type="w" for="ch" forName="Child1" refType="w" fact="0.2868"/>
              <dgm:constr type="h" for="ch" forName="Child1" refType="h" fact="0.3124"/>
            </dgm:constrLst>
          </dgm:if>
          <dgm:if name="Name20"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Parent4" refType="w" fact="0.1943"/>
              <dgm:constr type="t" for="ch" forName="Parent4" refType="h" fact="0.2022"/>
              <dgm:constr type="w" for="ch" forName="Parent4" refType="w" fact="0.1555"/>
              <dgm:constr type="h" for="ch" forName="Parent4" refType="h" fact="0.3799"/>
              <dgm:constr type="r" for="ch" forName="Parent3" refType="w" fact="0.4353"/>
              <dgm:constr type="t" for="ch" forName="Parent3" refType="h" fact="0.2022"/>
              <dgm:constr type="w" for="ch" forName="Parent3" refType="w" fact="0.1555"/>
              <dgm:constr type="h" for="ch" forName="Parent3" refType="h" fact="0.3799"/>
              <dgm:constr type="r" for="ch" forName="Parent2" refType="w" fact="0.6763"/>
              <dgm:constr type="t" for="ch" forName="Parent2" refType="h" fact="0.2022"/>
              <dgm:constr type="w" for="ch" forName="Parent2" refType="w" fact="0.1555"/>
              <dgm:constr type="h" for="ch" forName="Parent2" refType="h" fact="0.3799"/>
              <dgm:constr type="r" for="ch" forName="Parent1" refType="w" fact="0.9173"/>
              <dgm:constr type="t" for="ch" forName="Parent1" refType="h" fact="0.2022"/>
              <dgm:constr type="w" for="ch" forName="Parent1" refType="w" fact="0.1555"/>
              <dgm:constr type="h" for="ch" forName="Parent1" refType="h" fact="0.3799"/>
              <dgm:constr type="r" for="ch" forName="Accent4" refType="w" fact="0.2332"/>
              <dgm:constr type="t" for="ch" forName="Accent4" refType="h" fact="0.1072"/>
              <dgm:constr type="w" for="ch" forName="Accent4" refType="w" fact="0.2332"/>
              <dgm:constr type="h" for="ch" forName="Accent4" refType="h" fact="0.5699"/>
              <dgm:constr type="r" for="ch" forName="ParentBackground4" refType="w" fact="0.2254"/>
              <dgm:constr type="t" for="ch" forName="ParentBackground4" refType="h" fact="0.1262"/>
              <dgm:constr type="w" for="ch" forName="ParentBackground4" refType="w" fact="0.2177"/>
              <dgm:constr type="h" for="ch" forName="ParentBackground4" refType="h" fact="0.5319"/>
              <dgm:constr type="r" for="ch" forName="Child4" refType="w" fact="0.2254"/>
              <dgm:constr type="t" for="ch" forName="Child4" refType="h" fact="0.6876"/>
              <dgm:constr type="w" for="ch" forName="Child4" refType="w" fact="0.2177"/>
              <dgm:constr type="h" for="ch" forName="Child4" refType="h" fact="0.3124"/>
              <dgm:constr type="r" for="ch" forName="Accent3" refType="w" fact="0.5235"/>
              <dgm:constr type="t" for="ch" forName="Accent3" refType="h" fact="-0.0109"/>
              <dgm:constr type="w" for="ch" forName="Accent3" refType="w" fact="0.3298"/>
              <dgm:constr type="h" for="ch" forName="Accent3" refType="h" fact="0.806"/>
              <dgm:constr type="r" for="ch" forName="ParentBackground3" refType="w" fact="0.4664"/>
              <dgm:constr type="t" for="ch" forName="ParentBackground3" refType="h" fact="0.1262"/>
              <dgm:constr type="w" for="ch" forName="ParentBackground3" refType="w" fact="0.2177"/>
              <dgm:constr type="h" for="ch" forName="ParentBackground3" refType="h" fact="0.5319"/>
              <dgm:constr type="r" for="ch" forName="Child3" refType="w" fact="0.4664"/>
              <dgm:constr type="t" for="ch" forName="Child3" refType="h" fact="0.6876"/>
              <dgm:constr type="w" for="ch" forName="Child3" refType="w" fact="0.2177"/>
              <dgm:constr type="h" for="ch" forName="Child3" refType="h" fact="0.3124"/>
              <dgm:constr type="r" for="ch" forName="Accent2" refType="w" fact="0.7635"/>
              <dgm:constr type="t" for="ch" forName="Accent2" refType="h" fact="-0.0109"/>
              <dgm:constr type="w" for="ch" forName="Accent2" refType="w" fact="0.3298"/>
              <dgm:constr type="h" for="ch" forName="Accent2" refType="h" fact="0.806"/>
              <dgm:constr type="r" for="ch" forName="ParentBackground2" refType="w" fact="0.7074"/>
              <dgm:constr type="t" for="ch" forName="ParentBackground2" refType="h" fact="0.1262"/>
              <dgm:constr type="w" for="ch" forName="ParentBackground2" refType="w" fact="0.2177"/>
              <dgm:constr type="h" for="ch" forName="ParentBackground2" refType="h" fact="0.5319"/>
              <dgm:constr type="r" for="ch" forName="Child2" refType="w" fact="0.7074"/>
              <dgm:constr type="t" for="ch" forName="Child2" refType="h" fact="0.6876"/>
              <dgm:constr type="w" for="ch" forName="Child2" refType="w" fact="0.2177"/>
              <dgm:constr type="h" for="ch" forName="Child2" refType="h" fact="0.3124"/>
              <dgm:constr type="r" for="ch" forName="Accent1" refType="w" fact="1.0045"/>
              <dgm:constr type="t" for="ch" forName="Accent1" refType="h" fact="-0.0109"/>
              <dgm:constr type="w" for="ch" forName="Accent1" refType="w" fact="0.3298"/>
              <dgm:constr type="h" for="ch" forName="Accent1" refType="h" fact="0.806"/>
              <dgm:constr type="r" for="ch" forName="ParentBackground1" refType="w" fact="0.9484"/>
              <dgm:constr type="t" for="ch" forName="ParentBackground1" refType="h" fact="0.1262"/>
              <dgm:constr type="w" for="ch" forName="ParentBackground1" refType="w" fact="0.2177"/>
              <dgm:constr type="h" for="ch" forName="ParentBackground1" refType="h" fact="0.5319"/>
              <dgm:constr type="r" for="ch" forName="Child1" refType="w" fact="0.9484"/>
              <dgm:constr type="t" for="ch" forName="Child1" refType="h" fact="0.6876"/>
              <dgm:constr type="w" for="ch" forName="Child1" refType="w" fact="0.2177"/>
              <dgm:constr type="h" for="ch" forName="Child1" refType="h" fact="0.3124"/>
            </dgm:constrLst>
          </dgm:if>
          <dgm:if name="Name21"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Parent5" refType="w" fact="0.1566"/>
              <dgm:constr type="t" for="ch" forName="Parent5" refType="h" fact="0.2022"/>
              <dgm:constr type="w" for="ch" forName="Parent5" refType="w" fact="0.1253"/>
              <dgm:constr type="h" for="ch" forName="Parent5" refType="h" fact="0.3799"/>
              <dgm:constr type="r" for="ch" forName="Parent4" refType="w" fact="0.3508"/>
              <dgm:constr type="t" for="ch" forName="Parent4" refType="h" fact="0.2022"/>
              <dgm:constr type="w" for="ch" forName="Parent4" refType="w" fact="0.1253"/>
              <dgm:constr type="h" for="ch" forName="Parent4" refType="h" fact="0.3799"/>
              <dgm:constr type="r" for="ch" forName="Parent3" refType="w" fact="0.545"/>
              <dgm:constr type="t" for="ch" forName="Parent3" refType="h" fact="0.2022"/>
              <dgm:constr type="w" for="ch" forName="Parent3" refType="w" fact="0.1253"/>
              <dgm:constr type="h" for="ch" forName="Parent3" refType="h" fact="0.3799"/>
              <dgm:constr type="r" for="ch" forName="Parent2" refType="w" fact="0.7391"/>
              <dgm:constr type="t" for="ch" forName="Parent2" refType="h" fact="0.2022"/>
              <dgm:constr type="w" for="ch" forName="Parent2" refType="w" fact="0.1253"/>
              <dgm:constr type="h" for="ch" forName="Parent2" refType="h" fact="0.3799"/>
              <dgm:constr type="r" for="ch" forName="Parent1" refType="w" fact="0.9333"/>
              <dgm:constr type="t" for="ch" forName="Parent1" refType="h" fact="0.2022"/>
              <dgm:constr type="w" for="ch" forName="Parent1" refType="w" fact="0.1253"/>
              <dgm:constr type="h" for="ch" forName="Parent1" refType="h" fact="0.3799"/>
              <dgm:constr type="r" for="ch" forName="Accent5" refType="w" fact="0.1879"/>
              <dgm:constr type="t" for="ch" forName="Accent5" refType="h" fact="0.1072"/>
              <dgm:constr type="w" for="ch" forName="Accent5" refType="w" fact="0.1879"/>
              <dgm:constr type="h" for="ch" forName="Accent5" refType="h" fact="0.5699"/>
              <dgm:constr type="r" for="ch" forName="ParentBackground5" refType="w" fact="0.1817"/>
              <dgm:constr type="t" for="ch" forName="ParentBackground5" refType="h" fact="0.1262"/>
              <dgm:constr type="w" for="ch" forName="ParentBackground5" refType="w" fact="0.1754"/>
              <dgm:constr type="h" for="ch" forName="ParentBackground5" refType="h" fact="0.5319"/>
              <dgm:constr type="r" for="ch" forName="Child5" refType="w" fact="0.1817"/>
              <dgm:constr type="t" for="ch" forName="Child5" refType="h" fact="0.6876"/>
              <dgm:constr type="w" for="ch" forName="Child5" refType="w" fact="0.1754"/>
              <dgm:constr type="h" for="ch" forName="Child5" refType="h" fact="0.3124"/>
              <dgm:constr type="r" for="ch" forName="Accent4" refType="w" fact="0.4211"/>
              <dgm:constr type="t" for="ch" forName="Accent4" refType="h" fact="-0.0109"/>
              <dgm:constr type="w" for="ch" forName="Accent4" refType="w" fact="0.2657"/>
              <dgm:constr type="h" for="ch" forName="Accent4" refType="h" fact="0.806"/>
              <dgm:constr type="r" for="ch" forName="ParentBackground4" refType="w" fact="0.3758"/>
              <dgm:constr type="t" for="ch" forName="ParentBackground4" refType="h" fact="0.1262"/>
              <dgm:constr type="w" for="ch" forName="ParentBackground4" refType="w" fact="0.1754"/>
              <dgm:constr type="h" for="ch" forName="ParentBackground4" refType="h" fact="0.5319"/>
              <dgm:constr type="r" for="ch" forName="Child4" refType="w" fact="0.3758"/>
              <dgm:constr type="t" for="ch" forName="Child4" refType="h" fact="0.6876"/>
              <dgm:constr type="w" for="ch" forName="Child4" refType="w" fact="0.1754"/>
              <dgm:constr type="h" for="ch" forName="Child4" refType="h" fact="0.3124"/>
              <dgm:constr type="r" for="ch" forName="Accent3" refType="w" fact="0.6152"/>
              <dgm:constr type="t" for="ch" forName="Accent3" refType="h" fact="-0.0109"/>
              <dgm:constr type="w" for="ch" forName="Accent3" refType="w" fact="0.2657"/>
              <dgm:constr type="h" for="ch" forName="Accent3" refType="h" fact="0.806"/>
              <dgm:constr type="r" for="ch" forName="ParentBackground3" refType="w" fact="0.57"/>
              <dgm:constr type="t" for="ch" forName="ParentBackground3" refType="h" fact="0.1262"/>
              <dgm:constr type="w" for="ch" forName="ParentBackground3" refType="w" fact="0.1754"/>
              <dgm:constr type="h" for="ch" forName="ParentBackground3" refType="h" fact="0.5319"/>
              <dgm:constr type="r" for="ch" forName="Child3" refType="w" fact="0.57"/>
              <dgm:constr type="t" for="ch" forName="Child3" refType="h" fact="0.6876"/>
              <dgm:constr type="w" for="ch" forName="Child3" refType="w" fact="0.1754"/>
              <dgm:constr type="h" for="ch" forName="Child3" refType="h" fact="0.3124"/>
              <dgm:constr type="r" for="ch" forName="Accent2" refType="w" fact="0.8094"/>
              <dgm:constr type="t" for="ch" forName="Accent2" refType="h" fact="-0.0109"/>
              <dgm:constr type="w" for="ch" forName="Accent2" refType="w" fact="0.2657"/>
              <dgm:constr type="h" for="ch" forName="Accent2" refType="h" fact="0.806"/>
              <dgm:constr type="r" for="ch" forName="ParentBackground2" refType="w" fact="0.7642"/>
              <dgm:constr type="t" for="ch" forName="ParentBackground2" refType="h" fact="0.1262"/>
              <dgm:constr type="w" for="ch" forName="ParentBackground2" refType="w" fact="0.1754"/>
              <dgm:constr type="h" for="ch" forName="ParentBackground2" refType="h" fact="0.5319"/>
              <dgm:constr type="r" for="ch" forName="Child2" refType="w" fact="0.7642"/>
              <dgm:constr type="t" for="ch" forName="Child2" refType="h" fact="0.6876"/>
              <dgm:constr type="w" for="ch" forName="Child2" refType="w" fact="0.1754"/>
              <dgm:constr type="h" for="ch" forName="Child2" refType="h" fact="0.3124"/>
              <dgm:constr type="r" for="ch" forName="Accent1" refType="w" fact="1.0036"/>
              <dgm:constr type="t" for="ch" forName="Accent1" refType="h" fact="-0.0109"/>
              <dgm:constr type="w" for="ch" forName="Accent1" refType="w" fact="0.2657"/>
              <dgm:constr type="h" for="ch" forName="Accent1" refType="h" fact="0.806"/>
              <dgm:constr type="r" for="ch" forName="ParentBackground1" refType="w" fact="0.9584"/>
              <dgm:constr type="t" for="ch" forName="ParentBackground1" refType="h" fact="0.1262"/>
              <dgm:constr type="w" for="ch" forName="ParentBackground1" refType="w" fact="0.1754"/>
              <dgm:constr type="h" for="ch" forName="ParentBackground1" refType="h" fact="0.5319"/>
              <dgm:constr type="r" for="ch" forName="Child1" refType="w" fact="0.9584"/>
              <dgm:constr type="t" for="ch" forName="Child1" refType="h" fact="0.6876"/>
              <dgm:constr type="w" for="ch" forName="Child1" refType="w" fact="0.1754"/>
              <dgm:constr type="h" for="ch" forName="Child1" refType="h" fact="0.3124"/>
            </dgm:constrLst>
          </dgm:if>
          <dgm:if name="Name22"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r" for="ch" forName="Parent6" refType="w" fact="0.1311"/>
              <dgm:constr type="t" for="ch" forName="Parent6" refType="h" fact="0.2022"/>
              <dgm:constr type="w" for="ch" forName="Parent6" refType="w" fact="0.1049"/>
              <dgm:constr type="h" for="ch" forName="Parent6" refType="h" fact="0.3799"/>
              <dgm:constr type="r" for="ch" forName="Parent5" refType="w" fact="0.2937"/>
              <dgm:constr type="t" for="ch" forName="Parent5" refType="h" fact="0.2022"/>
              <dgm:constr type="w" for="ch" forName="Parent5" refType="w" fact="0.1049"/>
              <dgm:constr type="h" for="ch" forName="Parent5" refType="h" fact="0.3799"/>
              <dgm:constr type="r" for="ch" forName="Parent4" refType="w" fact="0.4563"/>
              <dgm:constr type="t" for="ch" forName="Parent4" refType="h" fact="0.2022"/>
              <dgm:constr type="w" for="ch" forName="Parent4" refType="w" fact="0.1049"/>
              <dgm:constr type="h" for="ch" forName="Parent4" refType="h" fact="0.3799"/>
              <dgm:constr type="r" for="ch" forName="Parent3" refType="w" fact="0.619"/>
              <dgm:constr type="t" for="ch" forName="Parent3" refType="h" fact="0.2022"/>
              <dgm:constr type="w" for="ch" forName="Parent3" refType="w" fact="0.1049"/>
              <dgm:constr type="h" for="ch" forName="Parent3" refType="h" fact="0.3799"/>
              <dgm:constr type="r" for="ch" forName="Parent2" refType="w" fact="0.7816"/>
              <dgm:constr type="t" for="ch" forName="Parent2" refType="h" fact="0.2022"/>
              <dgm:constr type="w" for="ch" forName="Parent2" refType="w" fact="0.1049"/>
              <dgm:constr type="h" for="ch" forName="Parent2" refType="h" fact="0.3799"/>
              <dgm:constr type="r" for="ch" forName="Parent1" refType="w" fact="0.9442"/>
              <dgm:constr type="t" for="ch" forName="Parent1" refType="h" fact="0.2022"/>
              <dgm:constr type="w" for="ch" forName="Parent1" refType="w" fact="0.1049"/>
              <dgm:constr type="h" for="ch" forName="Parent1" refType="h" fact="0.3799"/>
              <dgm:constr type="r" for="ch" forName="Accent6" refType="w" fact="0.1574"/>
              <dgm:constr type="t" for="ch" forName="Accent6" refType="h" fact="0.1072"/>
              <dgm:constr type="w" for="ch" forName="Accent6" refType="w" fact="0.1574"/>
              <dgm:constr type="h" for="ch" forName="Accent6" refType="h" fact="0.5699"/>
              <dgm:constr type="r" for="ch" forName="ParentBackground6" refType="w" fact="0.1521"/>
              <dgm:constr type="t" for="ch" forName="ParentBackground6" refType="h" fact="0.1262"/>
              <dgm:constr type="w" for="ch" forName="ParentBackground6" refType="w" fact="0.1469"/>
              <dgm:constr type="h" for="ch" forName="ParentBackground6" refType="h" fact="0.5319"/>
              <dgm:constr type="r" for="ch" forName="Child6" refType="w" fact="0.1521"/>
              <dgm:constr type="t" for="ch" forName="Child6" refType="h" fact="0.6876"/>
              <dgm:constr type="w" for="ch" forName="Child6" refType="w" fact="0.1469"/>
              <dgm:constr type="h" for="ch" forName="Child6" refType="h" fact="0.3124"/>
              <dgm:constr type="r" for="ch" forName="Accent5" refType="w" fact="0.3526"/>
              <dgm:constr type="t" for="ch" forName="Accent5" refType="h" fact="-0.0109"/>
              <dgm:constr type="w" for="ch" forName="Accent5" refType="w" fact="0.2226"/>
              <dgm:constr type="h" for="ch" forName="Accent5" refType="h" fact="0.806"/>
              <dgm:constr type="r" for="ch" forName="ParentBackground5" refType="w" fact="0.3147"/>
              <dgm:constr type="t" for="ch" forName="ParentBackground5" refType="h" fact="0.1262"/>
              <dgm:constr type="w" for="ch" forName="ParentBackground5" refType="w" fact="0.1469"/>
              <dgm:constr type="h" for="ch" forName="ParentBackground5" refType="h" fact="0.5319"/>
              <dgm:constr type="r" for="ch" forName="Child5" refType="w" fact="0.3147"/>
              <dgm:constr type="t" for="ch" forName="Child5" refType="h" fact="0.6876"/>
              <dgm:constr type="w" for="ch" forName="Child5" refType="w" fact="0.1469"/>
              <dgm:constr type="h" for="ch" forName="Child5" refType="h" fact="0.3124"/>
              <dgm:constr type="r" for="ch" forName="Accent4" refType="w" fact="0.5152"/>
              <dgm:constr type="t" for="ch" forName="Accent4" refType="h" fact="-0.0109"/>
              <dgm:constr type="w" for="ch" forName="Accent4" refType="w" fact="0.2226"/>
              <dgm:constr type="h" for="ch" forName="Accent4" refType="h" fact="0.806"/>
              <dgm:constr type="r" for="ch" forName="ParentBackground4" refType="w" fact="0.4773"/>
              <dgm:constr type="t" for="ch" forName="ParentBackground4" refType="h" fact="0.1262"/>
              <dgm:constr type="w" for="ch" forName="ParentBackground4" refType="w" fact="0.1469"/>
              <dgm:constr type="h" for="ch" forName="ParentBackground4" refType="h" fact="0.5319"/>
              <dgm:constr type="r" for="ch" forName="Child4" refType="w" fact="0.4773"/>
              <dgm:constr type="t" for="ch" forName="Child4" refType="h" fact="0.6876"/>
              <dgm:constr type="w" for="ch" forName="Child4" refType="w" fact="0.1469"/>
              <dgm:constr type="h" for="ch" forName="Child4" refType="h" fact="0.3124"/>
              <dgm:constr type="r" for="ch" forName="Accent3" refType="w" fact="0.6778"/>
              <dgm:constr type="t" for="ch" forName="Accent3" refType="h" fact="-0.0109"/>
              <dgm:constr type="w" for="ch" forName="Accent3" refType="w" fact="0.2226"/>
              <dgm:constr type="h" for="ch" forName="Accent3" refType="h" fact="0.806"/>
              <dgm:constr type="r" for="ch" forName="ParentBackground3" refType="w" fact="0.6399"/>
              <dgm:constr type="t" for="ch" forName="ParentBackground3" refType="h" fact="0.1262"/>
              <dgm:constr type="w" for="ch" forName="ParentBackground3" refType="w" fact="0.1469"/>
              <dgm:constr type="h" for="ch" forName="ParentBackground3" refType="h" fact="0.5319"/>
              <dgm:constr type="r" for="ch" forName="Child3" refType="w" fact="0.6399"/>
              <dgm:constr type="t" for="ch" forName="Child3" refType="h" fact="0.6876"/>
              <dgm:constr type="w" for="ch" forName="Child3" refType="w" fact="0.1469"/>
              <dgm:constr type="h" for="ch" forName="Child3" refType="h" fact="0.3124"/>
              <dgm:constr type="r" for="ch" forName="Accent2" refType="w" fact="0.8404"/>
              <dgm:constr type="t" for="ch" forName="Accent2" refType="h" fact="-0.0109"/>
              <dgm:constr type="w" for="ch" forName="Accent2" refType="w" fact="0.2226"/>
              <dgm:constr type="h" for="ch" forName="Accent2" refType="h" fact="0.806"/>
              <dgm:constr type="r" for="ch" forName="ParentBackground2" refType="w" fact="0.8025"/>
              <dgm:constr type="t" for="ch" forName="ParentBackground2" refType="h" fact="0.1262"/>
              <dgm:constr type="w" for="ch" forName="ParentBackground2" refType="w" fact="0.1469"/>
              <dgm:constr type="h" for="ch" forName="ParentBackground2" refType="h" fact="0.5319"/>
              <dgm:constr type="r" for="ch" forName="Child2" refType="w" fact="0.8025"/>
              <dgm:constr type="t" for="ch" forName="Child2" refType="h" fact="0.6876"/>
              <dgm:constr type="w" for="ch" forName="Child2" refType="w" fact="0.1469"/>
              <dgm:constr type="h" for="ch" forName="Child2" refType="h" fact="0.3124"/>
              <dgm:constr type="r" for="ch" forName="Accent1" refType="w" fact="1.003"/>
              <dgm:constr type="t" for="ch" forName="Accent1" refType="h" fact="-0.0109"/>
              <dgm:constr type="w" for="ch" forName="Accent1" refType="w" fact="0.2226"/>
              <dgm:constr type="h" for="ch" forName="Accent1" refType="h" fact="0.806"/>
              <dgm:constr type="r" for="ch" forName="ParentBackground1" refType="w" fact="0.9652"/>
              <dgm:constr type="t" for="ch" forName="ParentBackground1" refType="h" fact="0.1262"/>
              <dgm:constr type="w" for="ch" forName="ParentBackground1" refType="w" fact="0.1469"/>
              <dgm:constr type="h" for="ch" forName="ParentBackground1" refType="h" fact="0.5319"/>
              <dgm:constr type="r" for="ch" forName="Child1" refType="w" fact="0.9652"/>
              <dgm:constr type="t" for="ch" forName="Child1" refType="h" fact="0.6876"/>
              <dgm:constr type="w" for="ch" forName="Child1" refType="w" fact="0.1469"/>
              <dgm:constr type="h" for="ch" forName="Child1" refType="h" fact="0.3124"/>
            </dgm:constrLst>
          </dgm:if>
          <dgm:if name="Name23"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r" for="ch" forName="Parent7" refType="w" fact="0.1128"/>
              <dgm:constr type="t" for="ch" forName="Parent7" refType="h" fact="0.2022"/>
              <dgm:constr type="w" for="ch" forName="Parent7" refType="w" fact="0.0902"/>
              <dgm:constr type="h" for="ch" forName="Parent7" refType="h" fact="0.3799"/>
              <dgm:constr type="r" for="ch" forName="Parent6" refType="w" fact="0.2527"/>
              <dgm:constr type="t" for="ch" forName="Parent6" refType="h" fact="0.2022"/>
              <dgm:constr type="w" for="ch" forName="Parent6" refType="w" fact="0.0902"/>
              <dgm:constr type="h" for="ch" forName="Parent6" refType="h" fact="0.3799"/>
              <dgm:constr type="r" for="ch" forName="Parent5" refType="w" fact="0.3925"/>
              <dgm:constr type="t" for="ch" forName="Parent5" refType="h" fact="0.2022"/>
              <dgm:constr type="w" for="ch" forName="Parent5" refType="w" fact="0.0902"/>
              <dgm:constr type="h" for="ch" forName="Parent5" refType="h" fact="0.3799"/>
              <dgm:constr type="r" for="ch" forName="Parent4" refType="w" fact="0.5324"/>
              <dgm:constr type="t" for="ch" forName="Parent4" refType="h" fact="0.2022"/>
              <dgm:constr type="w" for="ch" forName="Parent4" refType="w" fact="0.0902"/>
              <dgm:constr type="h" for="ch" forName="Parent4" refType="h" fact="0.3799"/>
              <dgm:constr type="r" for="ch" forName="Parent3" refType="w" fact="0.6723"/>
              <dgm:constr type="t" for="ch" forName="Parent3" refType="h" fact="0.2022"/>
              <dgm:constr type="w" for="ch" forName="Parent3" refType="w" fact="0.0902"/>
              <dgm:constr type="h" for="ch" forName="Parent3" refType="h" fact="0.3799"/>
              <dgm:constr type="r" for="ch" forName="Parent2" refType="w" fact="0.8121"/>
              <dgm:constr type="t" for="ch" forName="Parent2" refType="h" fact="0.2022"/>
              <dgm:constr type="w" for="ch" forName="Parent2" refType="w" fact="0.0902"/>
              <dgm:constr type="h" for="ch" forName="Parent2" refType="h" fact="0.3799"/>
              <dgm:constr type="r" for="ch" forName="Parent1" refType="w" fact="0.952"/>
              <dgm:constr type="t" for="ch" forName="Parent1" refType="h" fact="0.2022"/>
              <dgm:constr type="w" for="ch" forName="Parent1" refType="w" fact="0.0902"/>
              <dgm:constr type="h" for="ch" forName="Parent1" refType="h" fact="0.3799"/>
              <dgm:constr type="r" for="ch" forName="Accent7" refType="w" fact="0.1354"/>
              <dgm:constr type="t" for="ch" forName="Accent7" refType="h" fact="0.1072"/>
              <dgm:constr type="w" for="ch" forName="Accent7" refType="w" fact="0.1354"/>
              <dgm:constr type="h" for="ch" forName="Accent7" refType="h" fact="0.5699"/>
              <dgm:constr type="r" for="ch" forName="ParentBackground7" refType="w" fact="0.1308"/>
              <dgm:constr type="t" for="ch" forName="ParentBackground7" refType="h" fact="0.1262"/>
              <dgm:constr type="w" for="ch" forName="ParentBackground7" refType="w" fact="0.1263"/>
              <dgm:constr type="h" for="ch" forName="ParentBackground7" refType="h" fact="0.5319"/>
              <dgm:constr type="r" for="ch" forName="Child7" refType="w" fact="0.1308"/>
              <dgm:constr type="t" for="ch" forName="Child7" refType="h" fact="0.6876"/>
              <dgm:constr type="w" for="ch" forName="Child7" refType="w" fact="0.1263"/>
              <dgm:constr type="h" for="ch" forName="Child7" refType="h" fact="0.3124"/>
              <dgm:constr type="r" for="ch" forName="Accent6" refType="w" fact="0.3033"/>
              <dgm:constr type="t" for="ch" forName="Accent6" refType="h" fact="-0.0109"/>
              <dgm:constr type="w" for="ch" forName="Accent6" refType="w" fact="0.1915"/>
              <dgm:constr type="h" for="ch" forName="Accent6" refType="h" fact="0.806"/>
              <dgm:constr type="r" for="ch" forName="ParentBackground6" refType="w" fact="0.2707"/>
              <dgm:constr type="t" for="ch" forName="ParentBackground6" refType="h" fact="0.1262"/>
              <dgm:constr type="w" for="ch" forName="ParentBackground6" refType="w" fact="0.1263"/>
              <dgm:constr type="h" for="ch" forName="ParentBackground6" refType="h" fact="0.5319"/>
              <dgm:constr type="r" for="ch" forName="Child6" refType="w" fact="0.2707"/>
              <dgm:constr type="t" for="ch" forName="Child6" refType="h" fact="0.6876"/>
              <dgm:constr type="w" for="ch" forName="Child6" refType="w" fact="0.1263"/>
              <dgm:constr type="h" for="ch" forName="Child6" refType="h" fact="0.3124"/>
              <dgm:constr type="r" for="ch" forName="Accent5" refType="w" fact="0.4431"/>
              <dgm:constr type="t" for="ch" forName="Accent5" refType="h" fact="-0.0109"/>
              <dgm:constr type="w" for="ch" forName="Accent5" refType="w" fact="0.1915"/>
              <dgm:constr type="h" for="ch" forName="Accent5" refType="h" fact="0.806"/>
              <dgm:constr type="r" for="ch" forName="ParentBackground5" refType="w" fact="0.4106"/>
              <dgm:constr type="t" for="ch" forName="ParentBackground5" refType="h" fact="0.1262"/>
              <dgm:constr type="w" for="ch" forName="ParentBackground5" refType="w" fact="0.1263"/>
              <dgm:constr type="h" for="ch" forName="ParentBackground5" refType="h" fact="0.5319"/>
              <dgm:constr type="r" for="ch" forName="Child5" refType="w" fact="0.4106"/>
              <dgm:constr type="t" for="ch" forName="Child5" refType="h" fact="0.6876"/>
              <dgm:constr type="w" for="ch" forName="Child5" refType="w" fact="0.1263"/>
              <dgm:constr type="h" for="ch" forName="Child5" refType="h" fact="0.3124"/>
              <dgm:constr type="r" for="ch" forName="Accent4" refType="w" fact="0.583"/>
              <dgm:constr type="t" for="ch" forName="Accent4" refType="h" fact="-0.0109"/>
              <dgm:constr type="w" for="ch" forName="Accent4" refType="w" fact="0.1915"/>
              <dgm:constr type="h" for="ch" forName="Accent4" refType="h" fact="0.806"/>
              <dgm:constr type="r" for="ch" forName="ParentBackground4" refType="w" fact="0.5504"/>
              <dgm:constr type="t" for="ch" forName="ParentBackground4" refType="h" fact="0.1262"/>
              <dgm:constr type="w" for="ch" forName="ParentBackground4" refType="w" fact="0.1263"/>
              <dgm:constr type="h" for="ch" forName="ParentBackground4" refType="h" fact="0.5319"/>
              <dgm:constr type="r" for="ch" forName="Child4" refType="w" fact="0.5504"/>
              <dgm:constr type="t" for="ch" forName="Child4" refType="h" fact="0.6876"/>
              <dgm:constr type="w" for="ch" forName="Child4" refType="w" fact="0.1263"/>
              <dgm:constr type="h" for="ch" forName="Child4" refType="h" fact="0.3124"/>
              <dgm:constr type="r" for="ch" forName="Accent3" refType="w" fact="0.7229"/>
              <dgm:constr type="t" for="ch" forName="Accent3" refType="h" fact="-0.0109"/>
              <dgm:constr type="w" for="ch" forName="Accent3" refType="w" fact="0.1915"/>
              <dgm:constr type="h" for="ch" forName="Accent3" refType="h" fact="0.806"/>
              <dgm:constr type="r" for="ch" forName="ParentBackground3" refType="w" fact="0.6903"/>
              <dgm:constr type="t" for="ch" forName="ParentBackground3" refType="h" fact="0.1262"/>
              <dgm:constr type="w" for="ch" forName="ParentBackground3" refType="w" fact="0.1263"/>
              <dgm:constr type="h" for="ch" forName="ParentBackground3" refType="h" fact="0.5319"/>
              <dgm:constr type="r" for="ch" forName="Child3" refType="w" fact="0.6903"/>
              <dgm:constr type="t" for="ch" forName="Child3" refType="h" fact="0.6876"/>
              <dgm:constr type="w" for="ch" forName="Child3" refType="w" fact="0.1263"/>
              <dgm:constr type="h" for="ch" forName="Child3" refType="h" fact="0.3124"/>
              <dgm:constr type="r" for="ch" forName="Accent2" refType="w" fact="0.8627"/>
              <dgm:constr type="t" for="ch" forName="Accent2" refType="h" fact="-0.0109"/>
              <dgm:constr type="w" for="ch" forName="Accent2" refType="w" fact="0.1915"/>
              <dgm:constr type="h" for="ch" forName="Accent2" refType="h" fact="0.806"/>
              <dgm:constr type="r" for="ch" forName="ParentBackground2" refType="w" fact="0.8302"/>
              <dgm:constr type="t" for="ch" forName="ParentBackground2" refType="h" fact="0.1262"/>
              <dgm:constr type="w" for="ch" forName="ParentBackground2" refType="w" fact="0.1263"/>
              <dgm:constr type="h" for="ch" forName="ParentBackground2" refType="h" fact="0.5319"/>
              <dgm:constr type="r" for="ch" forName="Child2" refType="w" fact="0.8302"/>
              <dgm:constr type="t" for="ch" forName="Child2" refType="h" fact="0.6876"/>
              <dgm:constr type="w" for="ch" forName="Child2" refType="w" fact="0.1263"/>
              <dgm:constr type="h" for="ch" forName="Child2" refType="h" fact="0.3124"/>
              <dgm:constr type="r" for="ch" forName="Accent1" refType="w" fact="1.0026"/>
              <dgm:constr type="t" for="ch" forName="Accent1" refType="h" fact="-0.0109"/>
              <dgm:constr type="w" for="ch" forName="Accent1" refType="w" fact="0.1915"/>
              <dgm:constr type="h" for="ch" forName="Accent1" refType="h" fact="0.806"/>
              <dgm:constr type="r" for="ch" forName="ParentBackground1" refType="w" fact="0.97"/>
              <dgm:constr type="t" for="ch" forName="ParentBackground1" refType="h" fact="0.1262"/>
              <dgm:constr type="w" for="ch" forName="ParentBackground1" refType="w" fact="0.1263"/>
              <dgm:constr type="h" for="ch" forName="ParentBackground1" refType="h" fact="0.5319"/>
              <dgm:constr type="r" for="ch" forName="Child1" refType="w" fact="0.97"/>
              <dgm:constr type="t" for="ch" forName="Child1" refType="h" fact="0.6876"/>
              <dgm:constr type="w" for="ch" forName="Child1" refType="w" fact="0.1263"/>
              <dgm:constr type="h" for="ch" forName="Child1" refType="h" fact="0.3124"/>
            </dgm:constrLst>
          </dgm:if>
          <dgm:if name="Name24"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r" for="ch" forName="Parent8" refType="w" fact="0.099"/>
              <dgm:constr type="t" for="ch" forName="Parent8" refType="h" fact="0.2022"/>
              <dgm:constr type="w" for="ch" forName="Parent8" refType="w" fact="0.0792"/>
              <dgm:constr type="h" for="ch" forName="Parent8" refType="h" fact="0.3799"/>
              <dgm:constr type="r" for="ch" forName="Parent7" refType="w" fact="0.2217"/>
              <dgm:constr type="t" for="ch" forName="Parent7" refType="h" fact="0.2022"/>
              <dgm:constr type="w" for="ch" forName="Parent7" refType="w" fact="0.0792"/>
              <dgm:constr type="h" for="ch" forName="Parent7" refType="h" fact="0.3799"/>
              <dgm:constr type="r" for="ch" forName="Parent6" refType="w" fact="0.3444"/>
              <dgm:constr type="t" for="ch" forName="Parent6" refType="h" fact="0.2022"/>
              <dgm:constr type="w" for="ch" forName="Parent6" refType="w" fact="0.0792"/>
              <dgm:constr type="h" for="ch" forName="Parent6" refType="h" fact="0.3799"/>
              <dgm:constr type="r" for="ch" forName="Parent5" refType="w" fact="0.4671"/>
              <dgm:constr type="t" for="ch" forName="Parent5" refType="h" fact="0.2022"/>
              <dgm:constr type="w" for="ch" forName="Parent5" refType="w" fact="0.0792"/>
              <dgm:constr type="h" for="ch" forName="Parent5" refType="h" fact="0.3799"/>
              <dgm:constr type="r" for="ch" forName="Parent4" refType="w" fact="0.5898"/>
              <dgm:constr type="t" for="ch" forName="Parent4" refType="h" fact="0.2022"/>
              <dgm:constr type="w" for="ch" forName="Parent4" refType="w" fact="0.0792"/>
              <dgm:constr type="h" for="ch" forName="Parent4" refType="h" fact="0.3799"/>
              <dgm:constr type="r" for="ch" forName="Parent3" refType="w" fact="0.7125"/>
              <dgm:constr type="t" for="ch" forName="Parent3" refType="h" fact="0.2022"/>
              <dgm:constr type="w" for="ch" forName="Parent3" refType="w" fact="0.0792"/>
              <dgm:constr type="h" for="ch" forName="Parent3" refType="h" fact="0.3799"/>
              <dgm:constr type="r" for="ch" forName="Parent2" refType="w" fact="0.8352"/>
              <dgm:constr type="t" for="ch" forName="Parent2" refType="h" fact="0.2022"/>
              <dgm:constr type="w" for="ch" forName="Parent2" refType="w" fact="0.0792"/>
              <dgm:constr type="h" for="ch" forName="Parent2" refType="h" fact="0.3799"/>
              <dgm:constr type="r" for="ch" forName="Parent1" refType="w" fact="0.9579"/>
              <dgm:constr type="t" for="ch" forName="Parent1" refType="h" fact="0.2022"/>
              <dgm:constr type="w" for="ch" forName="Parent1" refType="w" fact="0.0792"/>
              <dgm:constr type="h" for="ch" forName="Parent1" refType="h" fact="0.3799"/>
              <dgm:constr type="r" for="ch" forName="Accent8" refType="w" fact="0.1187"/>
              <dgm:constr type="t" for="ch" forName="Accent8" refType="h" fact="0.1072"/>
              <dgm:constr type="w" for="ch" forName="Accent8" refType="w" fact="0.1187"/>
              <dgm:constr type="h" for="ch" forName="Accent8" refType="h" fact="0.5699"/>
              <dgm:constr type="r" for="ch" forName="ParentBackground8" refType="w" fact="0.1148"/>
              <dgm:constr type="t" for="ch" forName="ParentBackground8" refType="h" fact="0.1262"/>
              <dgm:constr type="w" for="ch" forName="ParentBackground8" refType="w" fact="0.1108"/>
              <dgm:constr type="h" for="ch" forName="ParentBackground8" refType="h" fact="0.5319"/>
              <dgm:constr type="r" for="ch" forName="Child8" refType="w" fact="0.1148"/>
              <dgm:constr type="t" for="ch" forName="Child8" refType="h" fact="0.6876"/>
              <dgm:constr type="w" for="ch" forName="Child8" refType="w" fact="0.1108"/>
              <dgm:constr type="h" for="ch" forName="Child8" refType="h" fact="0.3124"/>
              <dgm:constr type="r" for="ch" forName="Accent7" refType="w" fact="0.2661"/>
              <dgm:constr type="t" for="ch" forName="Accent7" refType="h" fact="-0.0109"/>
              <dgm:constr type="w" for="ch" forName="Accent7" refType="w" fact="0.1679"/>
              <dgm:constr type="h" for="ch" forName="Accent7" refType="h" fact="0.806"/>
              <dgm:constr type="r" for="ch" forName="ParentBackground7" refType="w" fact="0.2375"/>
              <dgm:constr type="t" for="ch" forName="ParentBackground7" refType="h" fact="0.1262"/>
              <dgm:constr type="w" for="ch" forName="ParentBackground7" refType="w" fact="0.1108"/>
              <dgm:constr type="h" for="ch" forName="ParentBackground7" refType="h" fact="0.5319"/>
              <dgm:constr type="r" for="ch" forName="Child7" refType="w" fact="0.2375"/>
              <dgm:constr type="t" for="ch" forName="Child7" refType="h" fact="0.6876"/>
              <dgm:constr type="w" for="ch" forName="Child7" refType="w" fact="0.1108"/>
              <dgm:constr type="h" for="ch" forName="Child7" refType="h" fact="0.3124"/>
              <dgm:constr type="r" for="ch" forName="Accent6" refType="w" fact="0.3888"/>
              <dgm:constr type="t" for="ch" forName="Accent6" refType="h" fact="-0.0109"/>
              <dgm:constr type="w" for="ch" forName="Accent6" refType="w" fact="0.1679"/>
              <dgm:constr type="h" for="ch" forName="Accent6" refType="h" fact="0.806"/>
              <dgm:constr type="r" for="ch" forName="ParentBackground6" refType="w" fact="0.3602"/>
              <dgm:constr type="t" for="ch" forName="ParentBackground6" refType="h" fact="0.1262"/>
              <dgm:constr type="w" for="ch" forName="ParentBackground6" refType="w" fact="0.1108"/>
              <dgm:constr type="h" for="ch" forName="ParentBackground6" refType="h" fact="0.5319"/>
              <dgm:constr type="r" for="ch" forName="Child6" refType="w" fact="0.3602"/>
              <dgm:constr type="t" for="ch" forName="Child6" refType="h" fact="0.6876"/>
              <dgm:constr type="w" for="ch" forName="Child6" refType="w" fact="0.1108"/>
              <dgm:constr type="h" for="ch" forName="Child6" refType="h" fact="0.3124"/>
              <dgm:constr type="r" for="ch" forName="Accent5" refType="w" fact="0.5115"/>
              <dgm:constr type="t" for="ch" forName="Accent5" refType="h" fact="-0.0109"/>
              <dgm:constr type="w" for="ch" forName="Accent5" refType="w" fact="0.1679"/>
              <dgm:constr type="h" for="ch" forName="Accent5" refType="h" fact="0.806"/>
              <dgm:constr type="r" for="ch" forName="ParentBackground5" refType="w" fact="0.4829"/>
              <dgm:constr type="t" for="ch" forName="ParentBackground5" refType="h" fact="0.1262"/>
              <dgm:constr type="w" for="ch" forName="ParentBackground5" refType="w" fact="0.1108"/>
              <dgm:constr type="h" for="ch" forName="ParentBackground5" refType="h" fact="0.5319"/>
              <dgm:constr type="r" for="ch" forName="Child5" refType="w" fact="0.4829"/>
              <dgm:constr type="t" for="ch" forName="Child5" refType="h" fact="0.6876"/>
              <dgm:constr type="w" for="ch" forName="Child5" refType="w" fact="0.1108"/>
              <dgm:constr type="h" for="ch" forName="Child5" refType="h" fact="0.3124"/>
              <dgm:constr type="r" for="ch" forName="Accent4" refType="w" fact="0.6342"/>
              <dgm:constr type="t" for="ch" forName="Accent4" refType="h" fact="-0.0109"/>
              <dgm:constr type="w" for="ch" forName="Accent4" refType="w" fact="0.1679"/>
              <dgm:constr type="h" for="ch" forName="Accent4" refType="h" fact="0.806"/>
              <dgm:constr type="r" for="ch" forName="ParentBackground4" refType="w" fact="0.6056"/>
              <dgm:constr type="t" for="ch" forName="ParentBackground4" refType="h" fact="0.1262"/>
              <dgm:constr type="w" for="ch" forName="ParentBackground4" refType="w" fact="0.1108"/>
              <dgm:constr type="h" for="ch" forName="ParentBackground4" refType="h" fact="0.5319"/>
              <dgm:constr type="r" for="ch" forName="Child4" refType="w" fact="0.6056"/>
              <dgm:constr type="t" for="ch" forName="Child4" refType="h" fact="0.6876"/>
              <dgm:constr type="w" for="ch" forName="Child4" refType="w" fact="0.1108"/>
              <dgm:constr type="h" for="ch" forName="Child4" refType="h" fact="0.3124"/>
              <dgm:constr type="r" for="ch" forName="Accent3" refType="w" fact="0.7569"/>
              <dgm:constr type="t" for="ch" forName="Accent3" refType="h" fact="-0.0109"/>
              <dgm:constr type="w" for="ch" forName="Accent3" refType="w" fact="0.1679"/>
              <dgm:constr type="h" for="ch" forName="Accent3" refType="h" fact="0.806"/>
              <dgm:constr type="r" for="ch" forName="ParentBackground3" refType="w" fact="0.7283"/>
              <dgm:constr type="t" for="ch" forName="ParentBackground3" refType="h" fact="0.1262"/>
              <dgm:constr type="w" for="ch" forName="ParentBackground3" refType="w" fact="0.1108"/>
              <dgm:constr type="h" for="ch" forName="ParentBackground3" refType="h" fact="0.5319"/>
              <dgm:constr type="r" for="ch" forName="Child3" refType="w" fact="0.7283"/>
              <dgm:constr type="t" for="ch" forName="Child3" refType="h" fact="0.6876"/>
              <dgm:constr type="w" for="ch" forName="Child3" refType="w" fact="0.1108"/>
              <dgm:constr type="h" for="ch" forName="Child3" refType="h" fact="0.3124"/>
              <dgm:constr type="r" for="ch" forName="Accent2" refType="w" fact="0.8796"/>
              <dgm:constr type="t" for="ch" forName="Accent2" refType="h" fact="-0.0109"/>
              <dgm:constr type="w" for="ch" forName="Accent2" refType="w" fact="0.1679"/>
              <dgm:constr type="h" for="ch" forName="Accent2" refType="h" fact="0.806"/>
              <dgm:constr type="r" for="ch" forName="ParentBackground2" refType="w" fact="0.851"/>
              <dgm:constr type="t" for="ch" forName="ParentBackground2" refType="h" fact="0.1262"/>
              <dgm:constr type="w" for="ch" forName="ParentBackground2" refType="w" fact="0.1108"/>
              <dgm:constr type="h" for="ch" forName="ParentBackground2" refType="h" fact="0.5319"/>
              <dgm:constr type="r" for="ch" forName="Child2" refType="w" fact="0.851"/>
              <dgm:constr type="t" for="ch" forName="Child2" refType="h" fact="0.6876"/>
              <dgm:constr type="w" for="ch" forName="Child2" refType="w" fact="0.1108"/>
              <dgm:constr type="h" for="ch" forName="Child2" refType="h" fact="0.3124"/>
              <dgm:constr type="r" for="ch" forName="Accent1" refType="w" fact="1.0023"/>
              <dgm:constr type="t" for="ch" forName="Accent1" refType="h" fact="-0.0109"/>
              <dgm:constr type="w" for="ch" forName="Accent1" refType="w" fact="0.1679"/>
              <dgm:constr type="h" for="ch" forName="Accent1" refType="h" fact="0.806"/>
              <dgm:constr type="r" for="ch" forName="ParentBackground1" refType="w" fact="0.9737"/>
              <dgm:constr type="t" for="ch" forName="ParentBackground1" refType="h" fact="0.1262"/>
              <dgm:constr type="w" for="ch" forName="ParentBackground1" refType="w" fact="0.1108"/>
              <dgm:constr type="h" for="ch" forName="ParentBackground1" refType="h" fact="0.5319"/>
              <dgm:constr type="r" for="ch" forName="Child1" refType="w" fact="0.9737"/>
              <dgm:constr type="t" for="ch" forName="Child1" refType="h" fact="0.6876"/>
              <dgm:constr type="w" for="ch" forName="Child1" refType="w" fact="0.1108"/>
              <dgm:constr type="h" for="ch" forName="Child1" refType="h" fact="0.3124"/>
            </dgm:constrLst>
          </dgm:if>
          <dgm:if name="Name25"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r" for="ch" forName="Parent9" refType="w" fact="0.0881"/>
              <dgm:constr type="t" for="ch" forName="Parent9" refType="h" fact="0.2022"/>
              <dgm:constr type="w" for="ch" forName="Parent9" refType="w" fact="0.0705"/>
              <dgm:constr type="h" for="ch" forName="Parent9" refType="h" fact="0.3799"/>
              <dgm:constr type="r" for="ch" forName="Parent8" refType="w" fact="0.1974"/>
              <dgm:constr type="t" for="ch" forName="Parent8" refType="h" fact="0.2022"/>
              <dgm:constr type="w" for="ch" forName="Parent8" refType="w" fact="0.0705"/>
              <dgm:constr type="h" for="ch" forName="Parent8" refType="h" fact="0.3799"/>
              <dgm:constr type="r" for="ch" forName="Parent7" refType="w" fact="0.3067"/>
              <dgm:constr type="t" for="ch" forName="Parent7" refType="h" fact="0.2022"/>
              <dgm:constr type="w" for="ch" forName="Parent7" refType="w" fact="0.0705"/>
              <dgm:constr type="h" for="ch" forName="Parent7" refType="h" fact="0.3799"/>
              <dgm:constr type="r" for="ch" forName="Parent6" refType="w" fact="0.416"/>
              <dgm:constr type="t" for="ch" forName="Parent6" refType="h" fact="0.2022"/>
              <dgm:constr type="w" for="ch" forName="Parent6" refType="w" fact="0.0705"/>
              <dgm:constr type="h" for="ch" forName="Parent6" refType="h" fact="0.3799"/>
              <dgm:constr type="r" for="ch" forName="Parent5" refType="w" fact="0.5253"/>
              <dgm:constr type="t" for="ch" forName="Parent5" refType="h" fact="0.2022"/>
              <dgm:constr type="w" for="ch" forName="Parent5" refType="w" fact="0.0705"/>
              <dgm:constr type="h" for="ch" forName="Parent5" refType="h" fact="0.3799"/>
              <dgm:constr type="r" for="ch" forName="Parent4" refType="w" fact="0.6346"/>
              <dgm:constr type="t" for="ch" forName="Parent4" refType="h" fact="0.2022"/>
              <dgm:constr type="w" for="ch" forName="Parent4" refType="w" fact="0.0705"/>
              <dgm:constr type="h" for="ch" forName="Parent4" refType="h" fact="0.3799"/>
              <dgm:constr type="r" for="ch" forName="Parent3" refType="w" fact="0.7439"/>
              <dgm:constr type="t" for="ch" forName="Parent3" refType="h" fact="0.2022"/>
              <dgm:constr type="w" for="ch" forName="Parent3" refType="w" fact="0.0705"/>
              <dgm:constr type="h" for="ch" forName="Parent3" refType="h" fact="0.3799"/>
              <dgm:constr type="r" for="ch" forName="Parent2" refType="w" fact="0.8532"/>
              <dgm:constr type="t" for="ch" forName="Parent2" refType="h" fact="0.2022"/>
              <dgm:constr type="w" for="ch" forName="Parent2" refType="w" fact="0.0705"/>
              <dgm:constr type="h" for="ch" forName="Parent2" refType="h" fact="0.3799"/>
              <dgm:constr type="r" for="ch" forName="Parent1" refType="w" fact="0.9625"/>
              <dgm:constr type="t" for="ch" forName="Parent1" refType="h" fact="0.2022"/>
              <dgm:constr type="w" for="ch" forName="Parent1" refType="w" fact="0.0705"/>
              <dgm:constr type="h" for="ch" forName="Parent1" refType="h" fact="0.3799"/>
              <dgm:constr type="r" for="ch" forName="Accent9" refType="w" fact="0.1058"/>
              <dgm:constr type="t" for="ch" forName="Accent9" refType="h" fact="0.1072"/>
              <dgm:constr type="w" for="ch" forName="Accent9" refType="w" fact="0.1058"/>
              <dgm:constr type="h" for="ch" forName="Accent9" refType="h" fact="0.5699"/>
              <dgm:constr type="r" for="ch" forName="ParentBackground9" refType="w" fact="0.1022"/>
              <dgm:constr type="t" for="ch" forName="ParentBackground9" refType="h" fact="0.1262"/>
              <dgm:constr type="w" for="ch" forName="ParentBackground9" refType="w" fact="0.0987"/>
              <dgm:constr type="h" for="ch" forName="ParentBackground9" refType="h" fact="0.5319"/>
              <dgm:constr type="r" for="ch" forName="Child9" refType="w" fact="0.1022"/>
              <dgm:constr type="t" for="ch" forName="Child9" refType="h" fact="0.6876"/>
              <dgm:constr type="w" for="ch" forName="Child9" refType="w" fact="0.0987"/>
              <dgm:constr type="h" for="ch" forName="Child9" refType="h" fact="0.3124"/>
              <dgm:constr type="r" for="ch" forName="Accent8" refType="w" fact="0.237"/>
              <dgm:constr type="t" for="ch" forName="Accent8" refType="h" fact="-0.0109"/>
              <dgm:constr type="w" for="ch" forName="Accent8" refType="w" fact="0.1496"/>
              <dgm:constr type="h" for="ch" forName="Accent8" refType="h" fact="0.806"/>
              <dgm:constr type="r" for="ch" forName="ParentBackground8" refType="w" fact="0.2115"/>
              <dgm:constr type="t" for="ch" forName="ParentBackground8" refType="h" fact="0.1262"/>
              <dgm:constr type="w" for="ch" forName="ParentBackground8" refType="w" fact="0.0987"/>
              <dgm:constr type="h" for="ch" forName="ParentBackground8" refType="h" fact="0.5319"/>
              <dgm:constr type="r" for="ch" forName="Child8" refType="w" fact="0.2115"/>
              <dgm:constr type="t" for="ch" forName="Child8" refType="h" fact="0.6876"/>
              <dgm:constr type="w" for="ch" forName="Child8" refType="w" fact="0.0987"/>
              <dgm:constr type="h" for="ch" forName="Child8" refType="h" fact="0.3124"/>
              <dgm:constr type="r" for="ch" forName="Accent7" refType="w" fact="0.3462"/>
              <dgm:constr type="t" for="ch" forName="Accent7" refType="h" fact="-0.0109"/>
              <dgm:constr type="w" for="ch" forName="Accent7" refType="w" fact="0.1496"/>
              <dgm:constr type="h" for="ch" forName="Accent7" refType="h" fact="0.806"/>
              <dgm:constr type="r" for="ch" forName="ParentBackground7" refType="w" fact="0.3208"/>
              <dgm:constr type="t" for="ch" forName="ParentBackground7" refType="h" fact="0.1262"/>
              <dgm:constr type="w" for="ch" forName="ParentBackground7" refType="w" fact="0.0987"/>
              <dgm:constr type="h" for="ch" forName="ParentBackground7" refType="h" fact="0.5319"/>
              <dgm:constr type="r" for="ch" forName="Child7" refType="w" fact="0.3208"/>
              <dgm:constr type="t" for="ch" forName="Child7" refType="h" fact="0.6876"/>
              <dgm:constr type="w" for="ch" forName="Child7" refType="w" fact="0.0987"/>
              <dgm:constr type="h" for="ch" forName="Child7" refType="h" fact="0.3124"/>
              <dgm:constr type="r" for="ch" forName="Accent6" refType="w" fact="0.4555"/>
              <dgm:constr type="t" for="ch" forName="Accent6" refType="h" fact="-0.0109"/>
              <dgm:constr type="w" for="ch" forName="Accent6" refType="w" fact="0.1496"/>
              <dgm:constr type="h" for="ch" forName="Accent6" refType="h" fact="0.806"/>
              <dgm:constr type="r" for="ch" forName="ParentBackground6" refType="w" fact="0.4301"/>
              <dgm:constr type="t" for="ch" forName="ParentBackground6" refType="h" fact="0.1262"/>
              <dgm:constr type="w" for="ch" forName="ParentBackground6" refType="w" fact="0.0987"/>
              <dgm:constr type="h" for="ch" forName="ParentBackground6" refType="h" fact="0.5319"/>
              <dgm:constr type="r" for="ch" forName="Child6" refType="w" fact="0.4301"/>
              <dgm:constr type="t" for="ch" forName="Child6" refType="h" fact="0.6876"/>
              <dgm:constr type="w" for="ch" forName="Child6" refType="w" fact="0.0987"/>
              <dgm:constr type="h" for="ch" forName="Child6" refType="h" fact="0.3124"/>
              <dgm:constr type="r" for="ch" forName="Accent5" refType="w" fact="0.5648"/>
              <dgm:constr type="t" for="ch" forName="Accent5" refType="h" fact="-0.0109"/>
              <dgm:constr type="w" for="ch" forName="Accent5" refType="w" fact="0.1496"/>
              <dgm:constr type="h" for="ch" forName="Accent5" refType="h" fact="0.806"/>
              <dgm:constr type="r" for="ch" forName="ParentBackground5" refType="w" fact="0.5394"/>
              <dgm:constr type="t" for="ch" forName="ParentBackground5" refType="h" fact="0.1262"/>
              <dgm:constr type="w" for="ch" forName="ParentBackground5" refType="w" fact="0.0987"/>
              <dgm:constr type="h" for="ch" forName="ParentBackground5" refType="h" fact="0.5319"/>
              <dgm:constr type="r" for="ch" forName="Child5" refType="w" fact="0.5394"/>
              <dgm:constr type="t" for="ch" forName="Child5" refType="h" fact="0.6876"/>
              <dgm:constr type="w" for="ch" forName="Child5" refType="w" fact="0.0987"/>
              <dgm:constr type="h" for="ch" forName="Child5" refType="h" fact="0.3124"/>
              <dgm:constr type="r" for="ch" forName="Accent4" refType="w" fact="0.6741"/>
              <dgm:constr type="t" for="ch" forName="Accent4" refType="h" fact="-0.0109"/>
              <dgm:constr type="w" for="ch" forName="Accent4" refType="w" fact="0.1496"/>
              <dgm:constr type="h" for="ch" forName="Accent4" refType="h" fact="0.806"/>
              <dgm:constr type="r" for="ch" forName="ParentBackground4" refType="w" fact="0.6487"/>
              <dgm:constr type="t" for="ch" forName="ParentBackground4" refType="h" fact="0.1262"/>
              <dgm:constr type="w" for="ch" forName="ParentBackground4" refType="w" fact="0.0987"/>
              <dgm:constr type="h" for="ch" forName="ParentBackground4" refType="h" fact="0.5319"/>
              <dgm:constr type="r" for="ch" forName="Child4" refType="w" fact="0.6487"/>
              <dgm:constr type="t" for="ch" forName="Child4" refType="h" fact="0.6876"/>
              <dgm:constr type="w" for="ch" forName="Child4" refType="w" fact="0.0987"/>
              <dgm:constr type="h" for="ch" forName="Child4" refType="h" fact="0.3124"/>
              <dgm:constr type="r" for="ch" forName="Accent3" refType="w" fact="0.7834"/>
              <dgm:constr type="t" for="ch" forName="Accent3" refType="h" fact="-0.0109"/>
              <dgm:constr type="w" for="ch" forName="Accent3" refType="w" fact="0.1496"/>
              <dgm:constr type="h" for="ch" forName="Accent3" refType="h" fact="0.806"/>
              <dgm:constr type="r" for="ch" forName="ParentBackground3" refType="w" fact="0.758"/>
              <dgm:constr type="t" for="ch" forName="ParentBackground3" refType="h" fact="0.1262"/>
              <dgm:constr type="w" for="ch" forName="ParentBackground3" refType="w" fact="0.0987"/>
              <dgm:constr type="h" for="ch" forName="ParentBackground3" refType="h" fact="0.5319"/>
              <dgm:constr type="r" for="ch" forName="Child3" refType="w" fact="0.758"/>
              <dgm:constr type="t" for="ch" forName="Child3" refType="h" fact="0.6876"/>
              <dgm:constr type="w" for="ch" forName="Child3" refType="w" fact="0.0987"/>
              <dgm:constr type="h" for="ch" forName="Child3" refType="h" fact="0.3124"/>
              <dgm:constr type="r" for="ch" forName="Accent2" refType="w" fact="0.8927"/>
              <dgm:constr type="t" for="ch" forName="Accent2" refType="h" fact="-0.0109"/>
              <dgm:constr type="w" for="ch" forName="Accent2" refType="w" fact="0.1496"/>
              <dgm:constr type="h" for="ch" forName="Accent2" refType="h" fact="0.806"/>
              <dgm:constr type="r" for="ch" forName="ParentBackground2" refType="w" fact="0.8673"/>
              <dgm:constr type="t" for="ch" forName="ParentBackground2" refType="h" fact="0.1262"/>
              <dgm:constr type="w" for="ch" forName="ParentBackground2" refType="w" fact="0.0987"/>
              <dgm:constr type="h" for="ch" forName="ParentBackground2" refType="h" fact="0.5319"/>
              <dgm:constr type="r" for="ch" forName="Child2" refType="w" fact="0.8673"/>
              <dgm:constr type="t" for="ch" forName="Child2" refType="h" fact="0.6876"/>
              <dgm:constr type="w" for="ch" forName="Child2" refType="w" fact="0.0987"/>
              <dgm:constr type="h" for="ch" forName="Child2" refType="h" fact="0.3124"/>
              <dgm:constr type="r" for="ch" forName="Accent1" refType="w" fact="1.002"/>
              <dgm:constr type="t" for="ch" forName="Accent1" refType="h" fact="-0.0109"/>
              <dgm:constr type="w" for="ch" forName="Accent1" refType="w" fact="0.1496"/>
              <dgm:constr type="h" for="ch" forName="Accent1" refType="h" fact="0.806"/>
              <dgm:constr type="r" for="ch" forName="ParentBackground1" refType="w" fact="0.9765"/>
              <dgm:constr type="t" for="ch" forName="ParentBackground1" refType="h" fact="0.1262"/>
              <dgm:constr type="w" for="ch" forName="ParentBackground1" refType="w" fact="0.0987"/>
              <dgm:constr type="h" for="ch" forName="ParentBackground1" refType="h" fact="0.5319"/>
              <dgm:constr type="r" for="ch" forName="Child1" refType="w" fact="0.9765"/>
              <dgm:constr type="t" for="ch" forName="Child1" refType="h" fact="0.6876"/>
              <dgm:constr type="w" for="ch" forName="Child1" refType="w" fact="0.0987"/>
              <dgm:constr type="h" for="ch" forName="Child1" refType="h" fact="0.3124"/>
            </dgm:constrLst>
          </dgm:if>
          <dgm:if name="Name26"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r" for="ch" forName="Parent10" refType="w" fact="0.0795"/>
              <dgm:constr type="t" for="ch" forName="Parent10" refType="h" fact="0.2022"/>
              <dgm:constr type="w" for="ch" forName="Parent10" refType="w" fact="0.0636"/>
              <dgm:constr type="h" for="ch" forName="Parent10" refType="h" fact="0.3799"/>
              <dgm:constr type="r" for="ch" forName="Parent9" refType="w" fact="0.178"/>
              <dgm:constr type="t" for="ch" forName="Parent9" refType="h" fact="0.2022"/>
              <dgm:constr type="w" for="ch" forName="Parent9" refType="w" fact="0.0636"/>
              <dgm:constr type="h" for="ch" forName="Parent9" refType="h" fact="0.3799"/>
              <dgm:constr type="r" for="ch" forName="Parent8" refType="w" fact="0.2765"/>
              <dgm:constr type="t" for="ch" forName="Parent8" refType="h" fact="0.2022"/>
              <dgm:constr type="w" for="ch" forName="Parent8" refType="w" fact="0.0636"/>
              <dgm:constr type="h" for="ch" forName="Parent8" refType="h" fact="0.3799"/>
              <dgm:constr type="r" for="ch" forName="Parent7" refType="w" fact="0.375"/>
              <dgm:constr type="t" for="ch" forName="Parent7" refType="h" fact="0.2022"/>
              <dgm:constr type="w" for="ch" forName="Parent7" refType="w" fact="0.0636"/>
              <dgm:constr type="h" for="ch" forName="Parent7" refType="h" fact="0.3799"/>
              <dgm:constr type="r" for="ch" forName="Parent6" refType="w" fact="0.4736"/>
              <dgm:constr type="t" for="ch" forName="Parent6" refType="h" fact="0.2022"/>
              <dgm:constr type="w" for="ch" forName="Parent6" refType="w" fact="0.0636"/>
              <dgm:constr type="h" for="ch" forName="Parent6" refType="h" fact="0.3799"/>
              <dgm:constr type="r" for="ch" forName="Parent5" refType="w" fact="0.5721"/>
              <dgm:constr type="t" for="ch" forName="Parent5" refType="h" fact="0.2022"/>
              <dgm:constr type="w" for="ch" forName="Parent5" refType="w" fact="0.0636"/>
              <dgm:constr type="h" for="ch" forName="Parent5" refType="h" fact="0.3799"/>
              <dgm:constr type="r" for="ch" forName="Parent4" refType="w" fact="0.6706"/>
              <dgm:constr type="t" for="ch" forName="Parent4" refType="h" fact="0.2022"/>
              <dgm:constr type="w" for="ch" forName="Parent4" refType="w" fact="0.0636"/>
              <dgm:constr type="h" for="ch" forName="Parent4" refType="h" fact="0.3799"/>
              <dgm:constr type="r" for="ch" forName="Parent3" refType="w" fact="0.7691"/>
              <dgm:constr type="t" for="ch" forName="Parent3" refType="h" fact="0.2022"/>
              <dgm:constr type="w" for="ch" forName="Parent3" refType="w" fact="0.0636"/>
              <dgm:constr type="h" for="ch" forName="Parent3" refType="h" fact="0.3799"/>
              <dgm:constr type="r" for="ch" forName="Parent2" refType="w" fact="0.8676"/>
              <dgm:constr type="t" for="ch" forName="Parent2" refType="h" fact="0.2022"/>
              <dgm:constr type="w" for="ch" forName="Parent2" refType="w" fact="0.0636"/>
              <dgm:constr type="h" for="ch" forName="Parent2" refType="h" fact="0.3799"/>
              <dgm:constr type="r" for="ch" forName="Parent1" refType="w" fact="0.9662"/>
              <dgm:constr type="t" for="ch" forName="Parent1" refType="h" fact="0.2022"/>
              <dgm:constr type="w" for="ch" forName="Parent1" refType="w" fact="0.0636"/>
              <dgm:constr type="h" for="ch" forName="Parent1" refType="h" fact="0.3799"/>
              <dgm:constr type="r" for="ch" forName="Accent10" refType="w" fact="0.0953"/>
              <dgm:constr type="t" for="ch" forName="Accent10" refType="h" fact="0.1072"/>
              <dgm:constr type="w" for="ch" forName="Accent10" refType="w" fact="0.0953"/>
              <dgm:constr type="h" for="ch" forName="Accent10" refType="h" fact="0.5699"/>
              <dgm:constr type="r" for="ch" forName="ParentBackground10" refType="w" fact="0.0922"/>
              <dgm:constr type="t" for="ch" forName="ParentBackground10" refType="h" fact="0.1262"/>
              <dgm:constr type="w" for="ch" forName="ParentBackground10" refType="w" fact="0.089"/>
              <dgm:constr type="h" for="ch" forName="ParentBackground10" refType="h" fact="0.5319"/>
              <dgm:constr type="r" for="ch" forName="Child10" refType="w" fact="0.0922"/>
              <dgm:constr type="t" for="ch" forName="Child10" refType="h" fact="0.6876"/>
              <dgm:constr type="w" for="ch" forName="Child10" refType="w" fact="0.089"/>
              <dgm:constr type="h" for="ch" forName="Child10" refType="h" fact="0.3124"/>
              <dgm:constr type="r" for="ch" forName="Accent9" refType="w" fact="0.2136"/>
              <dgm:constr type="t" for="ch" forName="Accent9" refType="h" fact="-0.0109"/>
              <dgm:constr type="w" for="ch" forName="Accent9" refType="w" fact="0.1348"/>
              <dgm:constr type="h" for="ch" forName="Accent9" refType="h" fact="0.806"/>
              <dgm:constr type="r" for="ch" forName="ParentBackground9" refType="w" fact="0.1907"/>
              <dgm:constr type="t" for="ch" forName="ParentBackground9" refType="h" fact="0.1262"/>
              <dgm:constr type="w" for="ch" forName="ParentBackground9" refType="w" fact="0.089"/>
              <dgm:constr type="h" for="ch" forName="ParentBackground9" refType="h" fact="0.5319"/>
              <dgm:constr type="r" for="ch" forName="Child9" refType="w" fact="0.1907"/>
              <dgm:constr type="t" for="ch" forName="Child9" refType="h" fact="0.6876"/>
              <dgm:constr type="w" for="ch" forName="Child9" refType="w" fact="0.089"/>
              <dgm:constr type="h" for="ch" forName="Child9" refType="h" fact="0.3124"/>
              <dgm:constr type="r" for="ch" forName="Accent8" refType="w" fact="0.3121"/>
              <dgm:constr type="t" for="ch" forName="Accent8" refType="h" fact="-0.0109"/>
              <dgm:constr type="w" for="ch" forName="Accent8" refType="w" fact="0.1348"/>
              <dgm:constr type="h" for="ch" forName="Accent8" refType="h" fact="0.806"/>
              <dgm:constr type="r" for="ch" forName="ParentBackground8" refType="w" fact="0.2892"/>
              <dgm:constr type="t" for="ch" forName="ParentBackground8" refType="h" fact="0.1262"/>
              <dgm:constr type="w" for="ch" forName="ParentBackground8" refType="w" fact="0.089"/>
              <dgm:constr type="h" for="ch" forName="ParentBackground8" refType="h" fact="0.5319"/>
              <dgm:constr type="r" for="ch" forName="Child8" refType="w" fact="0.2892"/>
              <dgm:constr type="t" for="ch" forName="Child8" refType="h" fact="0.6876"/>
              <dgm:constr type="w" for="ch" forName="Child8" refType="w" fact="0.089"/>
              <dgm:constr type="h" for="ch" forName="Child8" refType="h" fact="0.3124"/>
              <dgm:constr type="r" for="ch" forName="Accent7" refType="w" fact="0.4107"/>
              <dgm:constr type="t" for="ch" forName="Accent7" refType="h" fact="-0.0109"/>
              <dgm:constr type="w" for="ch" forName="Accent7" refType="w" fact="0.1348"/>
              <dgm:constr type="h" for="ch" forName="Accent7" refType="h" fact="0.806"/>
              <dgm:constr type="r" for="ch" forName="ParentBackground7" refType="w" fact="0.3877"/>
              <dgm:constr type="t" for="ch" forName="ParentBackground7" refType="h" fact="0.1262"/>
              <dgm:constr type="w" for="ch" forName="ParentBackground7" refType="w" fact="0.089"/>
              <dgm:constr type="h" for="ch" forName="ParentBackground7" refType="h" fact="0.5319"/>
              <dgm:constr type="r" for="ch" forName="Child7" refType="w" fact="0.3877"/>
              <dgm:constr type="t" for="ch" forName="Child7" refType="h" fact="0.6876"/>
              <dgm:constr type="w" for="ch" forName="Child7" refType="w" fact="0.089"/>
              <dgm:constr type="h" for="ch" forName="Child7" refType="h" fact="0.3124"/>
              <dgm:constr type="r" for="ch" forName="Accent6" refType="w" fact="0.5092"/>
              <dgm:constr type="t" for="ch" forName="Accent6" refType="h" fact="-0.0109"/>
              <dgm:constr type="w" for="ch" forName="Accent6" refType="w" fact="0.1348"/>
              <dgm:constr type="h" for="ch" forName="Accent6" refType="h" fact="0.806"/>
              <dgm:constr type="r" for="ch" forName="ParentBackground6" refType="w" fact="0.4863"/>
              <dgm:constr type="t" for="ch" forName="ParentBackground6" refType="h" fact="0.1262"/>
              <dgm:constr type="w" for="ch" forName="ParentBackground6" refType="w" fact="0.089"/>
              <dgm:constr type="h" for="ch" forName="ParentBackground6" refType="h" fact="0.5319"/>
              <dgm:constr type="r" for="ch" forName="Child6" refType="w" fact="0.4863"/>
              <dgm:constr type="t" for="ch" forName="Child6" refType="h" fact="0.6876"/>
              <dgm:constr type="w" for="ch" forName="Child6" refType="w" fact="0.089"/>
              <dgm:constr type="h" for="ch" forName="Child6" refType="h" fact="0.3124"/>
              <dgm:constr type="r" for="ch" forName="Accent5" refType="w" fact="0.6077"/>
              <dgm:constr type="t" for="ch" forName="Accent5" refType="h" fact="-0.0109"/>
              <dgm:constr type="w" for="ch" forName="Accent5" refType="w" fact="0.1348"/>
              <dgm:constr type="h" for="ch" forName="Accent5" refType="h" fact="0.806"/>
              <dgm:constr type="r" for="ch" forName="ParentBackground5" refType="w" fact="0.5848"/>
              <dgm:constr type="t" for="ch" forName="ParentBackground5" refType="h" fact="0.1262"/>
              <dgm:constr type="w" for="ch" forName="ParentBackground5" refType="w" fact="0.089"/>
              <dgm:constr type="h" for="ch" forName="ParentBackground5" refType="h" fact="0.5319"/>
              <dgm:constr type="r" for="ch" forName="Child5" refType="w" fact="0.5848"/>
              <dgm:constr type="t" for="ch" forName="Child5" refType="h" fact="0.6876"/>
              <dgm:constr type="w" for="ch" forName="Child5" refType="w" fact="0.089"/>
              <dgm:constr type="h" for="ch" forName="Child5" refType="h" fact="0.3124"/>
              <dgm:constr type="r" for="ch" forName="Accent4" refType="w" fact="0.7062"/>
              <dgm:constr type="t" for="ch" forName="Accent4" refType="h" fact="-0.0109"/>
              <dgm:constr type="w" for="ch" forName="Accent4" refType="w" fact="0.1348"/>
              <dgm:constr type="h" for="ch" forName="Accent4" refType="h" fact="0.806"/>
              <dgm:constr type="r" for="ch" forName="ParentBackground4" refType="w" fact="0.6833"/>
              <dgm:constr type="t" for="ch" forName="ParentBackground4" refType="h" fact="0.1262"/>
              <dgm:constr type="w" for="ch" forName="ParentBackground4" refType="w" fact="0.089"/>
              <dgm:constr type="h" for="ch" forName="ParentBackground4" refType="h" fact="0.5319"/>
              <dgm:constr type="r" for="ch" forName="Child4" refType="w" fact="0.6833"/>
              <dgm:constr type="t" for="ch" forName="Child4" refType="h" fact="0.6876"/>
              <dgm:constr type="w" for="ch" forName="Child4" refType="w" fact="0.089"/>
              <dgm:constr type="h" for="ch" forName="Child4" refType="h" fact="0.3124"/>
              <dgm:constr type="r" for="ch" forName="Accent3" refType="w" fact="0.8048"/>
              <dgm:constr type="t" for="ch" forName="Accent3" refType="h" fact="-0.0109"/>
              <dgm:constr type="w" for="ch" forName="Accent3" refType="w" fact="0.1348"/>
              <dgm:constr type="h" for="ch" forName="Accent3" refType="h" fact="0.806"/>
              <dgm:constr type="r" for="ch" forName="ParentBackground3" refType="w" fact="0.7818"/>
              <dgm:constr type="t" for="ch" forName="ParentBackground3" refType="h" fact="0.1262"/>
              <dgm:constr type="w" for="ch" forName="ParentBackground3" refType="w" fact="0.089"/>
              <dgm:constr type="h" for="ch" forName="ParentBackground3" refType="h" fact="0.5319"/>
              <dgm:constr type="r" for="ch" forName="Child3" refType="w" fact="0.7818"/>
              <dgm:constr type="t" for="ch" forName="Child3" refType="h" fact="0.6876"/>
              <dgm:constr type="w" for="ch" forName="Child3" refType="w" fact="0.089"/>
              <dgm:constr type="h" for="ch" forName="Child3" refType="h" fact="0.3124"/>
              <dgm:constr type="r" for="ch" forName="Accent2" refType="w" fact="0.9033"/>
              <dgm:constr type="t" for="ch" forName="Accent2" refType="h" fact="-0.0109"/>
              <dgm:constr type="w" for="ch" forName="Accent2" refType="w" fact="0.1348"/>
              <dgm:constr type="h" for="ch" forName="Accent2" refType="h" fact="0.806"/>
              <dgm:constr type="r" for="ch" forName="ParentBackground2" refType="w" fact="0.8804"/>
              <dgm:constr type="t" for="ch" forName="ParentBackground2" refType="h" fact="0.1262"/>
              <dgm:constr type="w" for="ch" forName="ParentBackground2" refType="w" fact="0.089"/>
              <dgm:constr type="h" for="ch" forName="ParentBackground2" refType="h" fact="0.5319"/>
              <dgm:constr type="r" for="ch" forName="Child2" refType="w" fact="0.8804"/>
              <dgm:constr type="t" for="ch" forName="Child2" refType="h" fact="0.6876"/>
              <dgm:constr type="w" for="ch" forName="Child2" refType="w" fact="0.089"/>
              <dgm:constr type="h" for="ch" forName="Child2" refType="h" fact="0.3124"/>
              <dgm:constr type="r" for="ch" forName="Accent1" refType="w" fact="1.0018"/>
              <dgm:constr type="t" for="ch" forName="Accent1" refType="h" fact="-0.0109"/>
              <dgm:constr type="w" for="ch" forName="Accent1" refType="w" fact="0.1348"/>
              <dgm:constr type="h" for="ch" forName="Accent1" refType="h" fact="0.806"/>
              <dgm:constr type="r" for="ch" forName="ParentBackground1" refType="w" fact="0.9789"/>
              <dgm:constr type="t" for="ch" forName="ParentBackground1" refType="h" fact="0.1262"/>
              <dgm:constr type="w" for="ch" forName="ParentBackground1" refType="w" fact="0.089"/>
              <dgm:constr type="h" for="ch" forName="ParentBackground1" refType="h" fact="0.5319"/>
              <dgm:constr type="r" for="ch" forName="Child1" refType="w" fact="0.9789"/>
              <dgm:constr type="t" for="ch" forName="Child1" refType="h" fact="0.6876"/>
              <dgm:constr type="w" for="ch" forName="Child1" refType="w" fact="0.089"/>
              <dgm:constr type="h" for="ch" forName="Child1" refType="h" fact="0.3124"/>
            </dgm:constrLst>
          </dgm:if>
          <dgm:else name="Name27">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r" for="ch" forName="Parent11" refType="w" fact="0.0723"/>
              <dgm:constr type="t" for="ch" forName="Parent11" refType="h" fact="0.2022"/>
              <dgm:constr type="w" for="ch" forName="Parent11" refType="w" fact="0.0579"/>
              <dgm:constr type="h" for="ch" forName="Parent11" refType="h" fact="0.3799"/>
              <dgm:constr type="r" for="ch" forName="Parent10" refType="w" fact="0.162"/>
              <dgm:constr type="t" for="ch" forName="Parent10" refType="h" fact="0.2022"/>
              <dgm:constr type="w" for="ch" forName="Parent10" refType="w" fact="0.0579"/>
              <dgm:constr type="h" for="ch" forName="Parent10" refType="h" fact="0.3799"/>
              <dgm:constr type="r" for="ch" forName="Parent9" refType="w" fact="0.2517"/>
              <dgm:constr type="t" for="ch" forName="Parent9" refType="h" fact="0.2022"/>
              <dgm:constr type="w" for="ch" forName="Parent9" refType="w" fact="0.0579"/>
              <dgm:constr type="h" for="ch" forName="Parent9" refType="h" fact="0.3799"/>
              <dgm:constr type="r" for="ch" forName="Parent8" refType="w" fact="0.3414"/>
              <dgm:constr type="t" for="ch" forName="Parent8" refType="h" fact="0.2022"/>
              <dgm:constr type="w" for="ch" forName="Parent8" refType="w" fact="0.0579"/>
              <dgm:constr type="h" for="ch" forName="Parent8" refType="h" fact="0.3799"/>
              <dgm:constr type="r" for="ch" forName="Parent7" refType="w" fact="0.4311"/>
              <dgm:constr type="t" for="ch" forName="Parent7" refType="h" fact="0.2022"/>
              <dgm:constr type="w" for="ch" forName="Parent7" refType="w" fact="0.0579"/>
              <dgm:constr type="h" for="ch" forName="Parent7" refType="h" fact="0.3799"/>
              <dgm:constr type="r" for="ch" forName="Parent6" refType="w" fact="0.5208"/>
              <dgm:constr type="t" for="ch" forName="Parent6" refType="h" fact="0.2022"/>
              <dgm:constr type="w" for="ch" forName="Parent6" refType="w" fact="0.0579"/>
              <dgm:constr type="h" for="ch" forName="Parent6" refType="h" fact="0.3799"/>
              <dgm:constr type="r" for="ch" forName="Parent5" refType="w" fact="0.6105"/>
              <dgm:constr type="t" for="ch" forName="Parent5" refType="h" fact="0.2022"/>
              <dgm:constr type="w" for="ch" forName="Parent5" refType="w" fact="0.0579"/>
              <dgm:constr type="h" for="ch" forName="Parent5" refType="h" fact="0.3799"/>
              <dgm:constr type="r" for="ch" forName="Parent4" refType="w" fact="0.7001"/>
              <dgm:constr type="t" for="ch" forName="Parent4" refType="h" fact="0.2022"/>
              <dgm:constr type="w" for="ch" forName="Parent4" refType="w" fact="0.0579"/>
              <dgm:constr type="h" for="ch" forName="Parent4" refType="h" fact="0.3799"/>
              <dgm:constr type="r" for="ch" forName="Parent3" refType="w" fact="0.7898"/>
              <dgm:constr type="t" for="ch" forName="Parent3" refType="h" fact="0.2022"/>
              <dgm:constr type="w" for="ch" forName="Parent3" refType="w" fact="0.0579"/>
              <dgm:constr type="h" for="ch" forName="Parent3" refType="h" fact="0.3799"/>
              <dgm:constr type="r" for="ch" forName="Parent2" refType="w" fact="0.8795"/>
              <dgm:constr type="t" for="ch" forName="Parent2" refType="h" fact="0.2022"/>
              <dgm:constr type="w" for="ch" forName="Parent2" refType="w" fact="0.0579"/>
              <dgm:constr type="h" for="ch" forName="Parent2" refType="h" fact="0.3799"/>
              <dgm:constr type="r" for="ch" forName="Parent1" refType="w" fact="0.9692"/>
              <dgm:constr type="t" for="ch" forName="Parent1" refType="h" fact="0.2022"/>
              <dgm:constr type="w" for="ch" forName="Parent1" refType="w" fact="0.0579"/>
              <dgm:constr type="h" for="ch" forName="Parent1" refType="h" fact="0.3799"/>
              <dgm:constr type="r" for="ch" forName="Accent11" refType="w" fact="0.0868"/>
              <dgm:constr type="t" for="ch" forName="Accent11" refType="h" fact="0.1072"/>
              <dgm:constr type="w" for="ch" forName="Accent11" refType="w" fact="0.0868"/>
              <dgm:constr type="h" for="ch" forName="Accent11" refType="h" fact="0.5699"/>
              <dgm:constr type="r" for="ch" forName="ParentBackground11" refType="w" fact="0.0839"/>
              <dgm:constr type="t" for="ch" forName="ParentBackground11" refType="h" fact="0.1262"/>
              <dgm:constr type="w" for="ch" forName="ParentBackground11" refType="w" fact="0.081"/>
              <dgm:constr type="h" for="ch" forName="ParentBackground11" refType="h" fact="0.5319"/>
              <dgm:constr type="r" for="ch" forName="Child11" refType="w" fact="0.0839"/>
              <dgm:constr type="t" for="ch" forName="Child11" refType="h" fact="0.6876"/>
              <dgm:constr type="w" for="ch" forName="Child11" refType="w" fact="0.081"/>
              <dgm:constr type="h" for="ch" forName="Child11" refType="h" fact="0.3124"/>
              <dgm:constr type="r" for="ch" forName="Accent10" refType="w" fact="0.1945"/>
              <dgm:constr type="t" for="ch" forName="Accent10" refType="h" fact="-0.0109"/>
              <dgm:constr type="w" for="ch" forName="Accent10" refType="w" fact="0.1228"/>
              <dgm:constr type="h" for="ch" forName="Accent10" refType="h" fact="0.806"/>
              <dgm:constr type="r" for="ch" forName="ParentBackground10" refType="w" fact="0.1736"/>
              <dgm:constr type="t" for="ch" forName="ParentBackground10" refType="h" fact="0.1262"/>
              <dgm:constr type="w" for="ch" forName="ParentBackground10" refType="w" fact="0.081"/>
              <dgm:constr type="h" for="ch" forName="ParentBackground10" refType="h" fact="0.5319"/>
              <dgm:constr type="r" for="ch" forName="Child10" refType="w" fact="0.1736"/>
              <dgm:constr type="t" for="ch" forName="Child10" refType="h" fact="0.6876"/>
              <dgm:constr type="w" for="ch" forName="Child10" refType="w" fact="0.081"/>
              <dgm:constr type="h" for="ch" forName="Child10" refType="h" fact="0.3124"/>
              <dgm:constr type="r" for="ch" forName="Accent9" refType="w" fact="0.2842"/>
              <dgm:constr type="t" for="ch" forName="Accent9" refType="h" fact="-0.0109"/>
              <dgm:constr type="w" for="ch" forName="Accent9" refType="w" fact="0.1228"/>
              <dgm:constr type="h" for="ch" forName="Accent9" refType="h" fact="0.806"/>
              <dgm:constr type="r" for="ch" forName="ParentBackground9" refType="w" fact="0.2633"/>
              <dgm:constr type="t" for="ch" forName="ParentBackground9" refType="h" fact="0.1262"/>
              <dgm:constr type="w" for="ch" forName="ParentBackground9" refType="w" fact="0.081"/>
              <dgm:constr type="h" for="ch" forName="ParentBackground9" refType="h" fact="0.5319"/>
              <dgm:constr type="r" for="ch" forName="Child9" refType="w" fact="0.2633"/>
              <dgm:constr type="t" for="ch" forName="Child9" refType="h" fact="0.6876"/>
              <dgm:constr type="w" for="ch" forName="Child9" refType="w" fact="0.081"/>
              <dgm:constr type="h" for="ch" forName="Child9" refType="h" fact="0.3124"/>
              <dgm:constr type="r" for="ch" forName="Accent8" refType="w" fact="0.3739"/>
              <dgm:constr type="t" for="ch" forName="Accent8" refType="h" fact="-0.0109"/>
              <dgm:constr type="w" for="ch" forName="Accent8" refType="w" fact="0.1228"/>
              <dgm:constr type="h" for="ch" forName="Accent8" refType="h" fact="0.806"/>
              <dgm:constr type="r" for="ch" forName="ParentBackground8" refType="w" fact="0.353"/>
              <dgm:constr type="t" for="ch" forName="ParentBackground8" refType="h" fact="0.1262"/>
              <dgm:constr type="w" for="ch" forName="ParentBackground8" refType="w" fact="0.081"/>
              <dgm:constr type="h" for="ch" forName="ParentBackground8" refType="h" fact="0.5319"/>
              <dgm:constr type="r" for="ch" forName="Child8" refType="w" fact="0.353"/>
              <dgm:constr type="t" for="ch" forName="Child8" refType="h" fact="0.6876"/>
              <dgm:constr type="w" for="ch" forName="Child8" refType="w" fact="0.081"/>
              <dgm:constr type="h" for="ch" forName="Child8" refType="h" fact="0.3124"/>
              <dgm:constr type="r" for="ch" forName="Accent7" refType="w" fact="0.4636"/>
              <dgm:constr type="t" for="ch" forName="Accent7" refType="h" fact="-0.0109"/>
              <dgm:constr type="w" for="ch" forName="Accent7" refType="w" fact="0.1228"/>
              <dgm:constr type="h" for="ch" forName="Accent7" refType="h" fact="0.806"/>
              <dgm:constr type="r" for="ch" forName="ParentBackground7" refType="w" fact="0.4427"/>
              <dgm:constr type="t" for="ch" forName="ParentBackground7" refType="h" fact="0.1262"/>
              <dgm:constr type="w" for="ch" forName="ParentBackground7" refType="w" fact="0.081"/>
              <dgm:constr type="h" for="ch" forName="ParentBackground7" refType="h" fact="0.5319"/>
              <dgm:constr type="r" for="ch" forName="Child7" refType="w" fact="0.4427"/>
              <dgm:constr type="t" for="ch" forName="Child7" refType="h" fact="0.6876"/>
              <dgm:constr type="w" for="ch" forName="Child7" refType="w" fact="0.081"/>
              <dgm:constr type="h" for="ch" forName="Child7" refType="h" fact="0.3124"/>
              <dgm:constr type="r" for="ch" forName="Accent6" refType="w" fact="0.5533"/>
              <dgm:constr type="t" for="ch" forName="Accent6" refType="h" fact="-0.0109"/>
              <dgm:constr type="w" for="ch" forName="Accent6" refType="w" fact="0.1228"/>
              <dgm:constr type="h" for="ch" forName="Accent6" refType="h" fact="0.806"/>
              <dgm:constr type="r" for="ch" forName="ParentBackground6" refType="w" fact="0.5323"/>
              <dgm:constr type="t" for="ch" forName="ParentBackground6" refType="h" fact="0.1262"/>
              <dgm:constr type="w" for="ch" forName="ParentBackground6" refType="w" fact="0.081"/>
              <dgm:constr type="h" for="ch" forName="ParentBackground6" refType="h" fact="0.5319"/>
              <dgm:constr type="r" for="ch" forName="Child6" refType="w" fact="0.5323"/>
              <dgm:constr type="t" for="ch" forName="Child6" refType="h" fact="0.6876"/>
              <dgm:constr type="w" for="ch" forName="Child6" refType="w" fact="0.081"/>
              <dgm:constr type="h" for="ch" forName="Child6" refType="h" fact="0.3124"/>
              <dgm:constr type="r" for="ch" forName="Accent5" refType="w" fact="0.6429"/>
              <dgm:constr type="t" for="ch" forName="Accent5" refType="h" fact="-0.0109"/>
              <dgm:constr type="w" for="ch" forName="Accent5" refType="w" fact="0.1228"/>
              <dgm:constr type="h" for="ch" forName="Accent5" refType="h" fact="0.806"/>
              <dgm:constr type="r" for="ch" forName="ParentBackground5" refType="w" fact="0.622"/>
              <dgm:constr type="t" for="ch" forName="ParentBackground5" refType="h" fact="0.1262"/>
              <dgm:constr type="w" for="ch" forName="ParentBackground5" refType="w" fact="0.081"/>
              <dgm:constr type="h" for="ch" forName="ParentBackground5" refType="h" fact="0.5319"/>
              <dgm:constr type="r" for="ch" forName="Child5" refType="w" fact="0.622"/>
              <dgm:constr type="t" for="ch" forName="Child5" refType="h" fact="0.6876"/>
              <dgm:constr type="w" for="ch" forName="Child5" refType="w" fact="0.081"/>
              <dgm:constr type="h" for="ch" forName="Child5" refType="h" fact="0.3124"/>
              <dgm:constr type="r" for="ch" forName="Accent4" refType="w" fact="0.7326"/>
              <dgm:constr type="t" for="ch" forName="Accent4" refType="h" fact="-0.0109"/>
              <dgm:constr type="w" for="ch" forName="Accent4" refType="w" fact="0.1228"/>
              <dgm:constr type="h" for="ch" forName="Accent4" refType="h" fact="0.806"/>
              <dgm:constr type="r" for="ch" forName="ParentBackground4" refType="w" fact="0.7117"/>
              <dgm:constr type="t" for="ch" forName="ParentBackground4" refType="h" fact="0.1262"/>
              <dgm:constr type="w" for="ch" forName="ParentBackground4" refType="w" fact="0.081"/>
              <dgm:constr type="h" for="ch" forName="ParentBackground4" refType="h" fact="0.5319"/>
              <dgm:constr type="r" for="ch" forName="Child4" refType="w" fact="0.7117"/>
              <dgm:constr type="t" for="ch" forName="Child4" refType="h" fact="0.6876"/>
              <dgm:constr type="w" for="ch" forName="Child4" refType="w" fact="0.081"/>
              <dgm:constr type="h" for="ch" forName="Child4" refType="h" fact="0.3124"/>
              <dgm:constr type="r" for="ch" forName="Accent3" refType="w" fact="0.8223"/>
              <dgm:constr type="t" for="ch" forName="Accent3" refType="h" fact="-0.0109"/>
              <dgm:constr type="w" for="ch" forName="Accent3" refType="w" fact="0.1228"/>
              <dgm:constr type="h" for="ch" forName="Accent3" refType="h" fact="0.806"/>
              <dgm:constr type="r" for="ch" forName="ParentBackground3" refType="w" fact="0.8014"/>
              <dgm:constr type="t" for="ch" forName="ParentBackground3" refType="h" fact="0.1262"/>
              <dgm:constr type="w" for="ch" forName="ParentBackground3" refType="w" fact="0.081"/>
              <dgm:constr type="h" for="ch" forName="ParentBackground3" refType="h" fact="0.5319"/>
              <dgm:constr type="r" for="ch" forName="Child3" refType="w" fact="0.8014"/>
              <dgm:constr type="t" for="ch" forName="Child3" refType="h" fact="0.6876"/>
              <dgm:constr type="w" for="ch" forName="Child3" refType="w" fact="0.081"/>
              <dgm:constr type="h" for="ch" forName="Child3" refType="h" fact="0.3124"/>
              <dgm:constr type="r" for="ch" forName="Accent2" refType="w" fact="0.912"/>
              <dgm:constr type="t" for="ch" forName="Accent2" refType="h" fact="-0.0109"/>
              <dgm:constr type="w" for="ch" forName="Accent2" refType="w" fact="0.1228"/>
              <dgm:constr type="h" for="ch" forName="Accent2" refType="h" fact="0.806"/>
              <dgm:constr type="r" for="ch" forName="ParentBackground2" refType="w" fact="0.8911"/>
              <dgm:constr type="t" for="ch" forName="ParentBackground2" refType="h" fact="0.1262"/>
              <dgm:constr type="w" for="ch" forName="ParentBackground2" refType="w" fact="0.081"/>
              <dgm:constr type="h" for="ch" forName="ParentBackground2" refType="h" fact="0.5319"/>
              <dgm:constr type="r" for="ch" forName="Child2" refType="w" fact="0.8911"/>
              <dgm:constr type="t" for="ch" forName="Child2" refType="h" fact="0.6876"/>
              <dgm:constr type="w" for="ch" forName="Child2" refType="w" fact="0.081"/>
              <dgm:constr type="h" for="ch" forName="Child2" refType="h" fact="0.3124"/>
              <dgm:constr type="r" for="ch" forName="Accent1" refType="w" fact="1.0017"/>
              <dgm:constr type="t" for="ch" forName="Accent1" refType="h" fact="-0.0109"/>
              <dgm:constr type="w" for="ch" forName="Accent1" refType="w" fact="0.1228"/>
              <dgm:constr type="h" for="ch" forName="Accent1" refType="h" fact="0.806"/>
              <dgm:constr type="r" for="ch" forName="ParentBackground1" refType="w" fact="0.9808"/>
              <dgm:constr type="t" for="ch" forName="ParentBackground1" refType="h" fact="0.1262"/>
              <dgm:constr type="w" for="ch" forName="ParentBackground1" refType="w" fact="0.081"/>
              <dgm:constr type="h" for="ch" forName="ParentBackground1" refType="h" fact="0.5319"/>
              <dgm:constr type="r" for="ch" forName="Child1" refType="w" fact="0.9808"/>
              <dgm:constr type="t" for="ch" forName="Child1" refType="h" fact="0.6876"/>
              <dgm:constr type="w" for="ch" forName="Child1" refType="w" fact="0.081"/>
              <dgm:constr type="h" for="ch" forName="Child1" refType="h" fact="0.3124"/>
            </dgm:constrLst>
          </dgm:else>
        </dgm:choose>
      </dgm:else>
    </dgm:choose>
    <dgm:forEach name="wrapper" axis="self" ptType="parTrans">
      <dgm:forEach name="accentRepeat" axis="self">
        <dgm:layoutNode name="Accent" styleLbl="node1">
          <dgm:alg type="sp"/>
          <dgm:choose name="Name28">
            <dgm:if name="Name29" axis="followSib" ptType="node" func="cnt" op="equ" val="0">
              <dgm:shape xmlns:r="http://schemas.openxmlformats.org/officeDocument/2006/relationships" type="ellipse" r:blip="">
                <dgm:adjLst/>
              </dgm:shape>
            </dgm:if>
            <dgm:else name="Name30">
              <dgm:choose name="Name31">
                <dgm:if name="Name32" axis="precedSib" ptType="node" func="cnt" op="equ" val="10">
                  <dgm:shape xmlns:r="http://schemas.openxmlformats.org/officeDocument/2006/relationships" type="ellipse" r:blip="">
                    <dgm:adjLst/>
                  </dgm:shape>
                </dgm:if>
                <dgm:else name="Name33">
                  <dgm:choose name="Name34">
                    <dgm:if name="Name35" func="var" arg="dir" op="equ" val="norm">
                      <dgm:shape xmlns:r="http://schemas.openxmlformats.org/officeDocument/2006/relationships" rot="45" type="teardrop" r:blip="">
                        <dgm:adjLst>
                          <dgm:adj idx="1" val="1"/>
                        </dgm:adjLst>
                      </dgm:shape>
                    </dgm:if>
                    <dgm:else name="Name36">
                      <dgm:shape xmlns:r="http://schemas.openxmlformats.org/officeDocument/2006/relationships" rot="225" type="teardrop" r:blip="">
                        <dgm:adjLst>
                          <dgm:adj idx="1" val="1"/>
                        </dgm:adjLst>
                      </dgm:shape>
                    </dgm:else>
                  </dgm:choose>
                </dgm:else>
              </dgm:choose>
            </dgm:else>
          </dgm:choose>
          <dgm:presOf/>
        </dgm:layoutNode>
      </dgm:forEach>
      <dgm:forEach name="parentBackgroundRepeat" axis="self">
        <dgm:layoutNode name="ParentBackground" styleLbl="fgAcc1">
          <dgm:alg type="sp"/>
          <dgm:shape xmlns:r="http://schemas.openxmlformats.org/officeDocument/2006/relationships" type="ellipse" r:blip="">
            <dgm:adjLst/>
          </dgm:shape>
          <dgm:presOf axis="self" ptType="node"/>
        </dgm:layoutNode>
      </dgm:forEach>
    </dgm:forEach>
    <dgm:forEach name="Name37" axis="ch" ptType="node" st="11" cnt="1">
      <dgm:layoutNode name="Accent11">
        <dgm:alg type="sp"/>
        <dgm:shape xmlns:r="http://schemas.openxmlformats.org/officeDocument/2006/relationships" r:blip="">
          <dgm:adjLst/>
        </dgm:shape>
        <dgm:presOf/>
        <dgm:constrLst/>
        <dgm:forEach name="Name38" ref="accentRepeat"/>
      </dgm:layoutNode>
      <dgm:layoutNode name="ParentBackground11">
        <dgm:alg type="sp"/>
        <dgm:shape xmlns:r="http://schemas.openxmlformats.org/officeDocument/2006/relationships" r:blip="">
          <dgm:adjLst/>
        </dgm:shape>
        <dgm:presOf/>
        <dgm:forEach name="Name39" ref="parentBackgroundRepeat"/>
      </dgm:layoutNode>
      <dgm:choose name="Name40">
        <dgm:if name="Name41" axis="ch" ptType="node" func="cnt" op="gte" val="1">
          <dgm:layoutNode name="Child1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2"/>
      </dgm:choose>
      <dgm:layoutNode name="Parent1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3" axis="ch" ptType="node" st="10" cnt="1">
      <dgm:layoutNode name="Accent10">
        <dgm:alg type="sp"/>
        <dgm:shape xmlns:r="http://schemas.openxmlformats.org/officeDocument/2006/relationships" r:blip="">
          <dgm:adjLst/>
        </dgm:shape>
        <dgm:presOf/>
        <dgm:constrLst/>
        <dgm:forEach name="Name44" ref="accentRepeat"/>
      </dgm:layoutNode>
      <dgm:layoutNode name="ParentBackground10">
        <dgm:alg type="sp"/>
        <dgm:shape xmlns:r="http://schemas.openxmlformats.org/officeDocument/2006/relationships" r:blip="">
          <dgm:adjLst/>
        </dgm:shape>
        <dgm:presOf/>
        <dgm:forEach name="Name45" ref="parentBackgroundRepeat"/>
      </dgm:layoutNode>
      <dgm:choose name="Name46">
        <dgm:if name="Name47" axis="ch" ptType="node" func="cnt" op="gte" val="1">
          <dgm:layoutNode name="Child10"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8"/>
      </dgm:choose>
      <dgm:layoutNode name="Parent10"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9" axis="ch" ptType="node" st="9" cnt="1">
      <dgm:layoutNode name="Accent9">
        <dgm:alg type="sp"/>
        <dgm:shape xmlns:r="http://schemas.openxmlformats.org/officeDocument/2006/relationships" r:blip="">
          <dgm:adjLst/>
        </dgm:shape>
        <dgm:presOf/>
        <dgm:constrLst/>
        <dgm:forEach name="Name50" ref="accentRepeat"/>
      </dgm:layoutNode>
      <dgm:layoutNode name="ParentBackground9">
        <dgm:alg type="sp"/>
        <dgm:shape xmlns:r="http://schemas.openxmlformats.org/officeDocument/2006/relationships" r:blip="">
          <dgm:adjLst/>
        </dgm:shape>
        <dgm:presOf/>
        <dgm:forEach name="Name51" ref="parentBackgroundRepeat"/>
      </dgm:layoutNode>
      <dgm:choose name="Name52">
        <dgm:if name="Name53" axis="ch" ptType="node" func="cnt" op="gte" val="1">
          <dgm:layoutNode name="Child9"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4"/>
      </dgm:choose>
      <dgm:layoutNode name="Parent9"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55" axis="ch" ptType="node" st="8" cnt="1">
      <dgm:layoutNode name="Accent8">
        <dgm:alg type="sp"/>
        <dgm:shape xmlns:r="http://schemas.openxmlformats.org/officeDocument/2006/relationships" r:blip="">
          <dgm:adjLst/>
        </dgm:shape>
        <dgm:presOf/>
        <dgm:constrLst/>
        <dgm:forEach name="Name56" ref="accentRepeat"/>
      </dgm:layoutNode>
      <dgm:layoutNode name="ParentBackground8">
        <dgm:alg type="sp"/>
        <dgm:shape xmlns:r="http://schemas.openxmlformats.org/officeDocument/2006/relationships" r:blip="">
          <dgm:adjLst/>
        </dgm:shape>
        <dgm:presOf/>
        <dgm:forEach name="Name57" ref="parentBackgroundRepeat"/>
      </dgm:layoutNode>
      <dgm:choose name="Name58">
        <dgm:if name="Name59" axis="ch" ptType="node" func="cnt" op="gte" val="1">
          <dgm:layoutNode name="Child8"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0"/>
      </dgm:choose>
      <dgm:layoutNode name="Parent8"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1" axis="ch" ptType="node" st="7" cnt="1">
      <dgm:layoutNode name="Accent7">
        <dgm:alg type="sp"/>
        <dgm:shape xmlns:r="http://schemas.openxmlformats.org/officeDocument/2006/relationships" r:blip="">
          <dgm:adjLst/>
        </dgm:shape>
        <dgm:presOf/>
        <dgm:constrLst/>
        <dgm:forEach name="Name62" ref="accentRepeat"/>
      </dgm:layoutNode>
      <dgm:layoutNode name="ParentBackground7">
        <dgm:alg type="sp"/>
        <dgm:shape xmlns:r="http://schemas.openxmlformats.org/officeDocument/2006/relationships" r:blip="">
          <dgm:adjLst/>
        </dgm:shape>
        <dgm:presOf/>
        <dgm:forEach name="Name63" ref="parentBackgroundRepeat"/>
      </dgm:layoutNode>
      <dgm:choose name="Name64">
        <dgm:if name="Name65" axis="ch" ptType="node" func="cnt" op="gte" val="1">
          <dgm:layoutNode name="Child7"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6"/>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7" axis="ch" ptType="node" st="6" cnt="1">
      <dgm:layoutNode name="Accent6">
        <dgm:alg type="sp"/>
        <dgm:shape xmlns:r="http://schemas.openxmlformats.org/officeDocument/2006/relationships" r:blip="">
          <dgm:adjLst/>
        </dgm:shape>
        <dgm:presOf/>
        <dgm:constrLst/>
        <dgm:forEach name="Name68" ref="accentRepeat"/>
      </dgm:layoutNode>
      <dgm:layoutNode name="ParentBackground6">
        <dgm:alg type="sp"/>
        <dgm:shape xmlns:r="http://schemas.openxmlformats.org/officeDocument/2006/relationships" r:blip="">
          <dgm:adjLst/>
        </dgm:shape>
        <dgm:presOf/>
        <dgm:forEach name="Name69" ref="parentBackgroundRepeat"/>
      </dgm:layoutNode>
      <dgm:choose name="Name70">
        <dgm:if name="Name71" axis="ch" ptType="node" func="cnt" op="gte" val="1">
          <dgm:layoutNode name="Child6"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3" axis="ch" ptType="node" st="5" cnt="1">
      <dgm:layoutNode name="Accent5">
        <dgm:alg type="sp"/>
        <dgm:shape xmlns:r="http://schemas.openxmlformats.org/officeDocument/2006/relationships" r:blip="">
          <dgm:adjLst/>
        </dgm:shape>
        <dgm:presOf/>
        <dgm:constrLst/>
        <dgm:forEach name="Name74" ref="accentRepeat"/>
      </dgm:layoutNode>
      <dgm:layoutNode name="ParentBackground5">
        <dgm:alg type="sp"/>
        <dgm:shape xmlns:r="http://schemas.openxmlformats.org/officeDocument/2006/relationships" r:blip="">
          <dgm:adjLst/>
        </dgm:shape>
        <dgm:presOf/>
        <dgm:forEach name="Name75" ref="parentBackgroundRepeat"/>
      </dgm:layoutNode>
      <dgm:choose name="Name76">
        <dgm:if name="Name77" axis="ch" ptType="node" func="cnt" op="gte" val="1">
          <dgm:layoutNode name="Child5"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8"/>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9" axis="ch" ptType="node" st="4" cnt="1">
      <dgm:layoutNode name="Accent4">
        <dgm:alg type="sp"/>
        <dgm:shape xmlns:r="http://schemas.openxmlformats.org/officeDocument/2006/relationships" r:blip="">
          <dgm:adjLst/>
        </dgm:shape>
        <dgm:presOf/>
        <dgm:constrLst/>
        <dgm:forEach name="Name80" ref="accentRepeat"/>
      </dgm:layoutNode>
      <dgm:layoutNode name="ParentBackground4">
        <dgm:alg type="sp"/>
        <dgm:shape xmlns:r="http://schemas.openxmlformats.org/officeDocument/2006/relationships" r:blip="">
          <dgm:adjLst/>
        </dgm:shape>
        <dgm:presOf/>
        <dgm:forEach name="Name81" ref="parentBackgroundRepeat"/>
      </dgm:layoutNode>
      <dgm:choose name="Name82">
        <dgm:if name="Name83" axis="ch" ptType="node" func="cnt" op="gte" val="1">
          <dgm:layoutNode name="Child4"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layoutNode name="ParentBackground3">
        <dgm:alg type="sp"/>
        <dgm:shape xmlns:r="http://schemas.openxmlformats.org/officeDocument/2006/relationships" r:blip="">
          <dgm:adjLst/>
        </dgm:shape>
        <dgm:presOf/>
        <dgm:forEach name="Name87" ref="parentBackgroundRepeat"/>
      </dgm:layoutNode>
      <dgm:choose name="Name88">
        <dgm:if name="Name89" axis="ch" ptType="node" func="cnt" op="gte" val="1">
          <dgm:layoutNode name="Child3"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0"/>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1" axis="ch" ptType="node" st="2" cnt="1">
      <dgm:layoutNode name="Accent2">
        <dgm:alg type="sp"/>
        <dgm:shape xmlns:r="http://schemas.openxmlformats.org/officeDocument/2006/relationships" r:blip="">
          <dgm:adjLst/>
        </dgm:shape>
        <dgm:presOf/>
        <dgm:constrLst/>
        <dgm:forEach name="Name92" ref="accentRepeat"/>
      </dgm:layoutNode>
      <dgm:layoutNode name="ParentBackground2" styleLbl="fgAcc1">
        <dgm:alg type="sp"/>
        <dgm:shape xmlns:r="http://schemas.openxmlformats.org/officeDocument/2006/relationships" r:blip="">
          <dgm:adjLst/>
        </dgm:shape>
        <dgm:presOf/>
        <dgm:forEach name="Name93" ref="parentBackgroundRepeat"/>
      </dgm:layoutNode>
      <dgm:choose name="Name94">
        <dgm:if name="Name95" axis="ch" ptType="node" func="cnt" op="gte" val="1">
          <dgm:layoutNode name="Child2"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6"/>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7" axis="ch" ptType="node" cnt="1">
      <dgm:layoutNode name="Accent1">
        <dgm:alg type="sp"/>
        <dgm:shape xmlns:r="http://schemas.openxmlformats.org/officeDocument/2006/relationships" r:blip="">
          <dgm:adjLst/>
        </dgm:shape>
        <dgm:presOf/>
        <dgm:constrLst/>
        <dgm:forEach name="Name98" ref="accentRepeat"/>
      </dgm:layoutNode>
      <dgm:layoutNode name="ParentBackground1">
        <dgm:alg type="sp"/>
        <dgm:shape xmlns:r="http://schemas.openxmlformats.org/officeDocument/2006/relationships" r:blip="">
          <dgm:adjLst/>
        </dgm:shape>
        <dgm:presOf/>
        <dgm:forEach name="Name99" ref="parentBackgroundRepeat"/>
      </dgm:layoutNode>
      <dgm:choose name="Name100">
        <dgm:if name="Name101" axis="ch" ptType="node" func="cnt" op="gte" val="1">
          <dgm:layoutNode name="Child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2"/>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4871" cy="502835"/>
          </a:xfrm>
          <a:prstGeom prst="rect">
            <a:avLst/>
          </a:prstGeom>
        </p:spPr>
        <p:txBody>
          <a:bodyPr vert="horz" lIns="96625" tIns="48312" rIns="96625" bIns="48312" rtlCol="0"/>
          <a:lstStyle>
            <a:lvl1pPr algn="l">
              <a:defRPr sz="1300"/>
            </a:lvl1pPr>
          </a:lstStyle>
          <a:p>
            <a:endParaRPr lang="en-GB"/>
          </a:p>
        </p:txBody>
      </p:sp>
      <p:sp>
        <p:nvSpPr>
          <p:cNvPr id="3" name="Date Placeholder 2"/>
          <p:cNvSpPr>
            <a:spLocks noGrp="1"/>
          </p:cNvSpPr>
          <p:nvPr>
            <p:ph type="dt" idx="1"/>
          </p:nvPr>
        </p:nvSpPr>
        <p:spPr>
          <a:xfrm>
            <a:off x="3901698" y="0"/>
            <a:ext cx="2984871" cy="502835"/>
          </a:xfrm>
          <a:prstGeom prst="rect">
            <a:avLst/>
          </a:prstGeom>
        </p:spPr>
        <p:txBody>
          <a:bodyPr vert="horz" lIns="96625" tIns="48312" rIns="96625" bIns="48312" rtlCol="0"/>
          <a:lstStyle>
            <a:lvl1pPr algn="r">
              <a:defRPr sz="1300"/>
            </a:lvl1pPr>
          </a:lstStyle>
          <a:p>
            <a:fld id="{66B90F6D-C886-4AFA-94E4-86B5283286A7}" type="datetimeFigureOut">
              <a:rPr lang="en-GB" smtClean="0"/>
              <a:t>04/06/2024</a:t>
            </a:fld>
            <a:endParaRPr lang="en-GB"/>
          </a:p>
        </p:txBody>
      </p:sp>
      <p:sp>
        <p:nvSpPr>
          <p:cNvPr id="4" name="Slide Image Placeholder 3"/>
          <p:cNvSpPr>
            <a:spLocks noGrp="1" noRot="1" noChangeAspect="1"/>
          </p:cNvSpPr>
          <p:nvPr>
            <p:ph type="sldImg" idx="2"/>
          </p:nvPr>
        </p:nvSpPr>
        <p:spPr>
          <a:xfrm>
            <a:off x="438150" y="1252538"/>
            <a:ext cx="6011863" cy="3382962"/>
          </a:xfrm>
          <a:prstGeom prst="rect">
            <a:avLst/>
          </a:prstGeom>
          <a:noFill/>
          <a:ln w="12700">
            <a:solidFill>
              <a:prstClr val="black"/>
            </a:solidFill>
          </a:ln>
        </p:spPr>
        <p:txBody>
          <a:bodyPr vert="horz" lIns="96625" tIns="48312" rIns="96625" bIns="48312" rtlCol="0" anchor="ctr"/>
          <a:lstStyle/>
          <a:p>
            <a:endParaRPr lang="en-GB"/>
          </a:p>
        </p:txBody>
      </p:sp>
      <p:sp>
        <p:nvSpPr>
          <p:cNvPr id="5" name="Notes Placeholder 4"/>
          <p:cNvSpPr>
            <a:spLocks noGrp="1"/>
          </p:cNvSpPr>
          <p:nvPr>
            <p:ph type="body" sz="quarter" idx="3"/>
          </p:nvPr>
        </p:nvSpPr>
        <p:spPr>
          <a:xfrm>
            <a:off x="688817" y="4823034"/>
            <a:ext cx="5510530" cy="3946118"/>
          </a:xfrm>
          <a:prstGeom prst="rect">
            <a:avLst/>
          </a:prstGeom>
        </p:spPr>
        <p:txBody>
          <a:bodyPr vert="horz" lIns="96625" tIns="48312" rIns="96625" bIns="48312"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9519055"/>
            <a:ext cx="2984871" cy="502834"/>
          </a:xfrm>
          <a:prstGeom prst="rect">
            <a:avLst/>
          </a:prstGeom>
        </p:spPr>
        <p:txBody>
          <a:bodyPr vert="horz" lIns="96625" tIns="48312" rIns="96625" bIns="48312" rtlCol="0" anchor="b"/>
          <a:lstStyle>
            <a:lvl1pPr algn="l">
              <a:defRPr sz="1300"/>
            </a:lvl1pPr>
          </a:lstStyle>
          <a:p>
            <a:endParaRPr lang="en-GB"/>
          </a:p>
        </p:txBody>
      </p:sp>
      <p:sp>
        <p:nvSpPr>
          <p:cNvPr id="7" name="Slide Number Placeholder 6"/>
          <p:cNvSpPr>
            <a:spLocks noGrp="1"/>
          </p:cNvSpPr>
          <p:nvPr>
            <p:ph type="sldNum" sz="quarter" idx="5"/>
          </p:nvPr>
        </p:nvSpPr>
        <p:spPr>
          <a:xfrm>
            <a:off x="3901698" y="9519055"/>
            <a:ext cx="2984871" cy="502834"/>
          </a:xfrm>
          <a:prstGeom prst="rect">
            <a:avLst/>
          </a:prstGeom>
        </p:spPr>
        <p:txBody>
          <a:bodyPr vert="horz" lIns="96625" tIns="48312" rIns="96625" bIns="48312" rtlCol="0" anchor="b"/>
          <a:lstStyle>
            <a:lvl1pPr algn="r">
              <a:defRPr sz="1300"/>
            </a:lvl1pPr>
          </a:lstStyle>
          <a:p>
            <a:fld id="{2C4E8D58-83D9-4BB7-A35D-42EF83AE5198}" type="slidenum">
              <a:rPr lang="en-GB" smtClean="0"/>
              <a:t>‹#›</a:t>
            </a:fld>
            <a:endParaRPr lang="en-GB"/>
          </a:p>
        </p:txBody>
      </p:sp>
    </p:spTree>
    <p:extLst>
      <p:ext uri="{BB962C8B-B14F-4D97-AF65-F5344CB8AC3E}">
        <p14:creationId xmlns:p14="http://schemas.microsoft.com/office/powerpoint/2010/main" val="42410052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C28B282D-6A28-7543-8E51-44397E7AE0C6}" type="slidenum">
              <a:rPr lang="fr-FR" smtClean="0"/>
              <a:pPr/>
              <a:t>3</a:t>
            </a:fld>
            <a:endParaRPr lang="fr-FR"/>
          </a:p>
        </p:txBody>
      </p:sp>
    </p:spTree>
    <p:extLst>
      <p:ext uri="{BB962C8B-B14F-4D97-AF65-F5344CB8AC3E}">
        <p14:creationId xmlns:p14="http://schemas.microsoft.com/office/powerpoint/2010/main" val="10735810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C28B282D-6A28-7543-8E51-44397E7AE0C6}" type="slidenum">
              <a:rPr lang="fr-FR" smtClean="0"/>
              <a:pPr/>
              <a:t>5</a:t>
            </a:fld>
            <a:endParaRPr lang="fr-FR"/>
          </a:p>
        </p:txBody>
      </p:sp>
    </p:spTree>
    <p:extLst>
      <p:ext uri="{BB962C8B-B14F-4D97-AF65-F5344CB8AC3E}">
        <p14:creationId xmlns:p14="http://schemas.microsoft.com/office/powerpoint/2010/main" val="1999816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Note to audience that presentation will be made available after the webinar via Zenodo!</a:t>
            </a:r>
          </a:p>
        </p:txBody>
      </p:sp>
      <p:sp>
        <p:nvSpPr>
          <p:cNvPr id="4" name="Slide Number Placeholder 3"/>
          <p:cNvSpPr>
            <a:spLocks noGrp="1"/>
          </p:cNvSpPr>
          <p:nvPr>
            <p:ph type="sldNum" sz="quarter" idx="5"/>
          </p:nvPr>
        </p:nvSpPr>
        <p:spPr/>
        <p:txBody>
          <a:bodyPr/>
          <a:lstStyle/>
          <a:p>
            <a:fld id="{C28B282D-6A28-7543-8E51-44397E7AE0C6}" type="slidenum">
              <a:rPr lang="fr-FR" smtClean="0"/>
              <a:pPr/>
              <a:t>16</a:t>
            </a:fld>
            <a:endParaRPr lang="fr-FR"/>
          </a:p>
        </p:txBody>
      </p:sp>
    </p:spTree>
    <p:extLst>
      <p:ext uri="{BB962C8B-B14F-4D97-AF65-F5344CB8AC3E}">
        <p14:creationId xmlns:p14="http://schemas.microsoft.com/office/powerpoint/2010/main" val="40020073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C28B282D-6A28-7543-8E51-44397E7AE0C6}" type="slidenum">
              <a:rPr lang="fr-FR" smtClean="0"/>
              <a:pPr/>
              <a:t>17</a:t>
            </a:fld>
            <a:endParaRPr lang="fr-FR"/>
          </a:p>
        </p:txBody>
      </p:sp>
    </p:spTree>
    <p:extLst>
      <p:ext uri="{BB962C8B-B14F-4D97-AF65-F5344CB8AC3E}">
        <p14:creationId xmlns:p14="http://schemas.microsoft.com/office/powerpoint/2010/main" val="6978708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Resources available</a:t>
            </a:r>
          </a:p>
        </p:txBody>
      </p:sp>
      <p:sp>
        <p:nvSpPr>
          <p:cNvPr id="4" name="Slide Number Placeholder 3"/>
          <p:cNvSpPr>
            <a:spLocks noGrp="1"/>
          </p:cNvSpPr>
          <p:nvPr>
            <p:ph type="sldNum" sz="quarter" idx="5"/>
          </p:nvPr>
        </p:nvSpPr>
        <p:spPr/>
        <p:txBody>
          <a:bodyPr/>
          <a:lstStyle/>
          <a:p>
            <a:fld id="{C28B282D-6A28-7543-8E51-44397E7AE0C6}" type="slidenum">
              <a:rPr lang="fr-FR" smtClean="0"/>
              <a:pPr/>
              <a:t>24</a:t>
            </a:fld>
            <a:endParaRPr lang="fr-FR"/>
          </a:p>
        </p:txBody>
      </p:sp>
    </p:spTree>
    <p:extLst>
      <p:ext uri="{BB962C8B-B14F-4D97-AF65-F5344CB8AC3E}">
        <p14:creationId xmlns:p14="http://schemas.microsoft.com/office/powerpoint/2010/main" val="15236582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C28B282D-6A28-7543-8E51-44397E7AE0C6}" type="slidenum">
              <a:rPr lang="fr-FR" smtClean="0"/>
              <a:pPr/>
              <a:t>28</a:t>
            </a:fld>
            <a:endParaRPr lang="fr-FR"/>
          </a:p>
        </p:txBody>
      </p:sp>
    </p:spTree>
    <p:extLst>
      <p:ext uri="{BB962C8B-B14F-4D97-AF65-F5344CB8AC3E}">
        <p14:creationId xmlns:p14="http://schemas.microsoft.com/office/powerpoint/2010/main" val="379151992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FDA646-2AF3-B0B7-9FC2-5FA636E0199C}"/>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p>
        </p:txBody>
      </p:sp>
      <p:sp>
        <p:nvSpPr>
          <p:cNvPr id="3" name="Subtitle 2">
            <a:extLst>
              <a:ext uri="{FF2B5EF4-FFF2-40B4-BE49-F238E27FC236}">
                <a16:creationId xmlns:a16="http://schemas.microsoft.com/office/drawing/2014/main" id="{C8A8761F-6089-4C89-B2C8-BD3B15CB140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pic>
        <p:nvPicPr>
          <p:cNvPr id="7" name="Picture 2">
            <a:extLst>
              <a:ext uri="{FF2B5EF4-FFF2-40B4-BE49-F238E27FC236}">
                <a16:creationId xmlns:a16="http://schemas.microsoft.com/office/drawing/2014/main" id="{89222105-BEF9-71F4-5AD1-527111017878}"/>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rot="10800000">
            <a:off x="10471758" y="5819673"/>
            <a:ext cx="1721439" cy="1038328"/>
          </a:xfrm>
          <a:prstGeom prst="rect">
            <a:avLst/>
          </a:prstGeom>
          <a:noFill/>
          <a:extLst>
            <a:ext uri="{909E8E84-426E-40DD-AFC4-6F175D3DCCD1}">
              <a14:hiddenFill xmlns:a14="http://schemas.microsoft.com/office/drawing/2010/main">
                <a:solidFill>
                  <a:srgbClr val="FFFFFF"/>
                </a:solidFill>
              </a14:hiddenFill>
            </a:ext>
          </a:extLst>
        </p:spPr>
      </p:pic>
      <p:sp>
        <p:nvSpPr>
          <p:cNvPr id="8" name="Slide Number Placeholder 5">
            <a:extLst>
              <a:ext uri="{FF2B5EF4-FFF2-40B4-BE49-F238E27FC236}">
                <a16:creationId xmlns:a16="http://schemas.microsoft.com/office/drawing/2014/main" id="{210AE82E-37DD-2A20-1134-F532D168F399}"/>
              </a:ext>
            </a:extLst>
          </p:cNvPr>
          <p:cNvSpPr txBox="1">
            <a:spLocks/>
          </p:cNvSpPr>
          <p:nvPr userDrawn="1"/>
        </p:nvSpPr>
        <p:spPr>
          <a:xfrm>
            <a:off x="10917124" y="6161187"/>
            <a:ext cx="1062155" cy="490599"/>
          </a:xfrm>
          <a:prstGeom prst="rect">
            <a:avLst/>
          </a:prstGeom>
        </p:spPr>
        <p:txBody>
          <a:bodyPr vert="horz" lIns="91440" tIns="45720" rIns="91440" bIns="45720" rtlCol="0" anchor="ctr"/>
          <a:lstStyle>
            <a:defPPr>
              <a:defRPr lang="en-US"/>
            </a:defPPr>
            <a:lvl1pPr marL="0" algn="r" defTabSz="914400" rtl="0" eaLnBrk="1" latinLnBrk="0" hangingPunct="1">
              <a:defRPr sz="2800" b="1" i="0" kern="1200" baseline="0">
                <a:solidFill>
                  <a:schemeClr val="tx1">
                    <a:tint val="82000"/>
                  </a:schemeClr>
                </a:solidFill>
                <a:latin typeface="Poppins SemiBold" panose="00000700000000000000" pitchFamily="2" charset="0"/>
                <a:ea typeface="+mn-ea"/>
                <a:cs typeface="Poppins SemiBold" panose="00000700000000000000" pitchFamily="2"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EE564337-EC0D-514C-8926-9471E1A66B46}" type="slidenum">
              <a:rPr lang="en-US" smtClean="0"/>
              <a:pPr/>
              <a:t>‹#›</a:t>
            </a:fld>
            <a:endParaRPr lang="en-US"/>
          </a:p>
        </p:txBody>
      </p:sp>
      <p:pic>
        <p:nvPicPr>
          <p:cNvPr id="9" name="Picture 8" descr="Icon&#10;&#10;Description automatically generated">
            <a:extLst>
              <a:ext uri="{FF2B5EF4-FFF2-40B4-BE49-F238E27FC236}">
                <a16:creationId xmlns:a16="http://schemas.microsoft.com/office/drawing/2014/main" id="{0D5EA474-A77B-12B4-2BE3-748E17CFAE61}"/>
              </a:ext>
            </a:extLst>
          </p:cNvPr>
          <p:cNvPicPr>
            <a:picLocks noChangeAspect="1"/>
          </p:cNvPicPr>
          <p:nvPr userDrawn="1"/>
        </p:nvPicPr>
        <p:blipFill>
          <a:blip r:embed="rId3"/>
          <a:stretch>
            <a:fillRect/>
          </a:stretch>
        </p:blipFill>
        <p:spPr>
          <a:xfrm>
            <a:off x="302138" y="6066405"/>
            <a:ext cx="1893699" cy="529798"/>
          </a:xfrm>
          <a:prstGeom prst="rect">
            <a:avLst/>
          </a:prstGeom>
        </p:spPr>
      </p:pic>
    </p:spTree>
    <p:extLst>
      <p:ext uri="{BB962C8B-B14F-4D97-AF65-F5344CB8AC3E}">
        <p14:creationId xmlns:p14="http://schemas.microsoft.com/office/powerpoint/2010/main" val="7676208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384905-9EDF-77E4-9507-7DF8B302475C}"/>
              </a:ext>
            </a:extLst>
          </p:cNvPr>
          <p:cNvSpPr>
            <a:spLocks noGrp="1"/>
          </p:cNvSpPr>
          <p:nvPr>
            <p:ph type="title"/>
          </p:nvPr>
        </p:nvSpPr>
        <p:spPr/>
        <p:txBody>
          <a:bodyPr/>
          <a:lstStyle/>
          <a:p>
            <a:r>
              <a:rPr lang="en-GB"/>
              <a:t>Click to edit Master title style</a:t>
            </a:r>
          </a:p>
        </p:txBody>
      </p:sp>
      <p:sp>
        <p:nvSpPr>
          <p:cNvPr id="3" name="Vertical Text Placeholder 2">
            <a:extLst>
              <a:ext uri="{FF2B5EF4-FFF2-40B4-BE49-F238E27FC236}">
                <a16:creationId xmlns:a16="http://schemas.microsoft.com/office/drawing/2014/main" id="{D24E83B9-ABB2-E3D0-6912-5050F6B9EE0D}"/>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B8D7FB65-8235-73CE-6EC6-C5A393829BAE}"/>
              </a:ext>
            </a:extLst>
          </p:cNvPr>
          <p:cNvSpPr>
            <a:spLocks noGrp="1"/>
          </p:cNvSpPr>
          <p:nvPr>
            <p:ph type="dt" sz="half" idx="10"/>
          </p:nvPr>
        </p:nvSpPr>
        <p:spPr/>
        <p:txBody>
          <a:bodyPr/>
          <a:lstStyle/>
          <a:p>
            <a:fld id="{49AEB1B6-B213-47B7-A6B9-647B8BA19381}" type="datetimeFigureOut">
              <a:rPr lang="en-GB" smtClean="0"/>
              <a:t>04/06/2024</a:t>
            </a:fld>
            <a:endParaRPr lang="en-GB"/>
          </a:p>
        </p:txBody>
      </p:sp>
      <p:sp>
        <p:nvSpPr>
          <p:cNvPr id="5" name="Footer Placeholder 4">
            <a:extLst>
              <a:ext uri="{FF2B5EF4-FFF2-40B4-BE49-F238E27FC236}">
                <a16:creationId xmlns:a16="http://schemas.microsoft.com/office/drawing/2014/main" id="{40FBAAF6-D7B5-D92D-0E67-EF8ED56B879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7E97578-A6E7-B61F-9767-F886102AF2C6}"/>
              </a:ext>
            </a:extLst>
          </p:cNvPr>
          <p:cNvSpPr>
            <a:spLocks noGrp="1"/>
          </p:cNvSpPr>
          <p:nvPr>
            <p:ph type="sldNum" sz="quarter" idx="12"/>
          </p:nvPr>
        </p:nvSpPr>
        <p:spPr/>
        <p:txBody>
          <a:bodyPr/>
          <a:lstStyle/>
          <a:p>
            <a:fld id="{CFF4D5C4-50DE-4163-A0D4-DC8F5F8DED7A}" type="slidenum">
              <a:rPr lang="en-GB" smtClean="0"/>
              <a:t>‹#›</a:t>
            </a:fld>
            <a:endParaRPr lang="en-GB"/>
          </a:p>
        </p:txBody>
      </p:sp>
    </p:spTree>
    <p:extLst>
      <p:ext uri="{BB962C8B-B14F-4D97-AF65-F5344CB8AC3E}">
        <p14:creationId xmlns:p14="http://schemas.microsoft.com/office/powerpoint/2010/main" val="14710575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ADF039F-C43D-AA53-34D3-49AC918C4353}"/>
              </a:ext>
            </a:extLst>
          </p:cNvPr>
          <p:cNvSpPr>
            <a:spLocks noGrp="1"/>
          </p:cNvSpPr>
          <p:nvPr>
            <p:ph type="title" orient="vert"/>
          </p:nvPr>
        </p:nvSpPr>
        <p:spPr>
          <a:xfrm>
            <a:off x="8724900" y="365125"/>
            <a:ext cx="2628900" cy="5811838"/>
          </a:xfrm>
        </p:spPr>
        <p:txBody>
          <a:bodyPr vert="eaVert"/>
          <a:lstStyle/>
          <a:p>
            <a:r>
              <a:rPr lang="en-GB"/>
              <a:t>Click to edit Master title style</a:t>
            </a:r>
          </a:p>
        </p:txBody>
      </p:sp>
      <p:sp>
        <p:nvSpPr>
          <p:cNvPr id="3" name="Vertical Text Placeholder 2">
            <a:extLst>
              <a:ext uri="{FF2B5EF4-FFF2-40B4-BE49-F238E27FC236}">
                <a16:creationId xmlns:a16="http://schemas.microsoft.com/office/drawing/2014/main" id="{D0C3BD35-791C-C5EF-8A2C-DA0BF1FE1A38}"/>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BF828DA8-286F-2416-5845-ADE2035EA6B0}"/>
              </a:ext>
            </a:extLst>
          </p:cNvPr>
          <p:cNvSpPr>
            <a:spLocks noGrp="1"/>
          </p:cNvSpPr>
          <p:nvPr>
            <p:ph type="dt" sz="half" idx="10"/>
          </p:nvPr>
        </p:nvSpPr>
        <p:spPr/>
        <p:txBody>
          <a:bodyPr/>
          <a:lstStyle/>
          <a:p>
            <a:fld id="{49AEB1B6-B213-47B7-A6B9-647B8BA19381}" type="datetimeFigureOut">
              <a:rPr lang="en-GB" smtClean="0"/>
              <a:t>04/06/2024</a:t>
            </a:fld>
            <a:endParaRPr lang="en-GB"/>
          </a:p>
        </p:txBody>
      </p:sp>
      <p:sp>
        <p:nvSpPr>
          <p:cNvPr id="5" name="Footer Placeholder 4">
            <a:extLst>
              <a:ext uri="{FF2B5EF4-FFF2-40B4-BE49-F238E27FC236}">
                <a16:creationId xmlns:a16="http://schemas.microsoft.com/office/drawing/2014/main" id="{FEBD760F-E3F8-194E-DB0C-62A8AA6D4CE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AC5736E-F8B9-91D1-2292-EB2B7D77B65A}"/>
              </a:ext>
            </a:extLst>
          </p:cNvPr>
          <p:cNvSpPr>
            <a:spLocks noGrp="1"/>
          </p:cNvSpPr>
          <p:nvPr>
            <p:ph type="sldNum" sz="quarter" idx="12"/>
          </p:nvPr>
        </p:nvSpPr>
        <p:spPr/>
        <p:txBody>
          <a:bodyPr/>
          <a:lstStyle/>
          <a:p>
            <a:fld id="{CFF4D5C4-50DE-4163-A0D4-DC8F5F8DED7A}" type="slidenum">
              <a:rPr lang="en-GB" smtClean="0"/>
              <a:t>‹#›</a:t>
            </a:fld>
            <a:endParaRPr lang="en-GB"/>
          </a:p>
        </p:txBody>
      </p:sp>
    </p:spTree>
    <p:extLst>
      <p:ext uri="{BB962C8B-B14F-4D97-AF65-F5344CB8AC3E}">
        <p14:creationId xmlns:p14="http://schemas.microsoft.com/office/powerpoint/2010/main" val="2773901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over">
    <p:spTree>
      <p:nvGrpSpPr>
        <p:cNvPr id="1" name=""/>
        <p:cNvGrpSpPr/>
        <p:nvPr/>
      </p:nvGrpSpPr>
      <p:grpSpPr>
        <a:xfrm>
          <a:off x="0" y="0"/>
          <a:ext cx="0" cy="0"/>
          <a:chOff x="0" y="0"/>
          <a:chExt cx="0" cy="0"/>
        </a:xfrm>
      </p:grpSpPr>
      <p:sp>
        <p:nvSpPr>
          <p:cNvPr id="23" name="Rectangle 22"/>
          <p:cNvSpPr/>
          <p:nvPr userDrawn="1"/>
        </p:nvSpPr>
        <p:spPr>
          <a:xfrm>
            <a:off x="0" y="0"/>
            <a:ext cx="12192000" cy="25790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0" i="0">
                <a:latin typeface="Open Sans" panose="020B0606030504020204" pitchFamily="34" charset="0"/>
              </a:rPr>
              <a:t> </a:t>
            </a:r>
          </a:p>
        </p:txBody>
      </p:sp>
      <p:sp>
        <p:nvSpPr>
          <p:cNvPr id="18" name="Titre 17"/>
          <p:cNvSpPr>
            <a:spLocks noGrp="1"/>
          </p:cNvSpPr>
          <p:nvPr>
            <p:ph type="title"/>
          </p:nvPr>
        </p:nvSpPr>
        <p:spPr>
          <a:xfrm>
            <a:off x="4050618" y="-233983"/>
            <a:ext cx="7881244" cy="2842635"/>
          </a:xfrm>
          <a:prstGeom prst="rect">
            <a:avLst/>
          </a:prstGeom>
        </p:spPr>
        <p:txBody>
          <a:bodyPr lIns="0" anchor="ctr" anchorCtr="0"/>
          <a:lstStyle>
            <a:lvl1pPr>
              <a:defRPr sz="3600" baseline="0">
                <a:latin typeface="Poppins SemiBold" panose="00000700000000000000" pitchFamily="2" charset="0"/>
                <a:ea typeface="Open Sans" charset="0"/>
                <a:cs typeface="Poppins SemiBold" panose="00000700000000000000" pitchFamily="2" charset="0"/>
              </a:defRPr>
            </a:lvl1pPr>
          </a:lstStyle>
          <a:p>
            <a:r>
              <a:rPr lang="en-US"/>
              <a:t>Click to edit Master title style</a:t>
            </a:r>
            <a:endParaRPr lang="fr-FR"/>
          </a:p>
        </p:txBody>
      </p:sp>
      <p:sp>
        <p:nvSpPr>
          <p:cNvPr id="35" name="Espace réservé du texte 17"/>
          <p:cNvSpPr>
            <a:spLocks noGrp="1"/>
          </p:cNvSpPr>
          <p:nvPr>
            <p:ph type="body" sz="quarter" idx="13"/>
          </p:nvPr>
        </p:nvSpPr>
        <p:spPr>
          <a:xfrm>
            <a:off x="1431677" y="2792437"/>
            <a:ext cx="8492456" cy="1028754"/>
          </a:xfrm>
          <a:prstGeom prst="rect">
            <a:avLst/>
          </a:prstGeom>
        </p:spPr>
        <p:txBody>
          <a:bodyPr lIns="0" anchor="b" anchorCtr="0"/>
          <a:lstStyle>
            <a:lvl1pPr marL="0" indent="0">
              <a:buFontTx/>
              <a:buNone/>
              <a:defRPr b="1" i="0" cap="all" baseline="0">
                <a:solidFill>
                  <a:srgbClr val="0F0F55"/>
                </a:solidFill>
                <a:latin typeface="Poppins SemiBold" panose="00000700000000000000" pitchFamily="2" charset="0"/>
                <a:ea typeface="Open Sans" charset="0"/>
                <a:cs typeface="Poppins SemiBold" panose="00000700000000000000" pitchFamily="2" charset="0"/>
              </a:defRPr>
            </a:lvl1pPr>
          </a:lstStyle>
          <a:p>
            <a:pPr lvl="0"/>
            <a:r>
              <a:rPr lang="en-US"/>
              <a:t>Click to edit Master text styles</a:t>
            </a:r>
          </a:p>
        </p:txBody>
      </p:sp>
      <p:sp>
        <p:nvSpPr>
          <p:cNvPr id="37" name="Espace réservé du texte 36"/>
          <p:cNvSpPr>
            <a:spLocks noGrp="1"/>
          </p:cNvSpPr>
          <p:nvPr>
            <p:ph type="body" sz="quarter" idx="14"/>
          </p:nvPr>
        </p:nvSpPr>
        <p:spPr>
          <a:xfrm>
            <a:off x="1431385" y="3975099"/>
            <a:ext cx="8493125" cy="2756291"/>
          </a:xfrm>
          <a:prstGeom prst="rect">
            <a:avLst/>
          </a:prstGeom>
        </p:spPr>
        <p:txBody>
          <a:bodyPr lIns="0"/>
          <a:lstStyle>
            <a:lvl1pPr marL="0" indent="0">
              <a:buFontTx/>
              <a:buNone/>
              <a:defRPr sz="4800" b="1" i="0" cap="all" baseline="0">
                <a:ln w="19050">
                  <a:solidFill>
                    <a:schemeClr val="bg1"/>
                  </a:solidFill>
                </a:ln>
                <a:solidFill>
                  <a:srgbClr val="0F0F55"/>
                </a:solidFill>
                <a:latin typeface="Poppins SemiBold" panose="00000700000000000000" pitchFamily="2" charset="0"/>
                <a:ea typeface="Open Sans" charset="0"/>
                <a:cs typeface="Poppins SemiBold" panose="00000700000000000000" pitchFamily="2" charset="0"/>
              </a:defRPr>
            </a:lvl1pPr>
          </a:lstStyle>
          <a:p>
            <a:pPr lvl="0"/>
            <a:r>
              <a:rPr lang="en-US"/>
              <a:t>Click to edit Master text styles</a:t>
            </a:r>
          </a:p>
        </p:txBody>
      </p:sp>
      <p:pic>
        <p:nvPicPr>
          <p:cNvPr id="3" name="Picture 2" descr="Icon&#10;&#10;Description automatically generated">
            <a:extLst>
              <a:ext uri="{FF2B5EF4-FFF2-40B4-BE49-F238E27FC236}">
                <a16:creationId xmlns:a16="http://schemas.microsoft.com/office/drawing/2014/main" id="{56338306-A89E-3236-4C3C-D2358C9369E7}"/>
              </a:ext>
            </a:extLst>
          </p:cNvPr>
          <p:cNvPicPr>
            <a:picLocks noChangeAspect="1"/>
          </p:cNvPicPr>
          <p:nvPr userDrawn="1"/>
        </p:nvPicPr>
        <p:blipFill>
          <a:blip r:embed="rId2"/>
          <a:stretch>
            <a:fillRect/>
          </a:stretch>
        </p:blipFill>
        <p:spPr>
          <a:xfrm>
            <a:off x="349136" y="705943"/>
            <a:ext cx="3441344" cy="962781"/>
          </a:xfrm>
          <a:prstGeom prst="rect">
            <a:avLst/>
          </a:prstGeom>
        </p:spPr>
      </p:pic>
    </p:spTree>
    <p:extLst>
      <p:ext uri="{BB962C8B-B14F-4D97-AF65-F5344CB8AC3E}">
        <p14:creationId xmlns:p14="http://schemas.microsoft.com/office/powerpoint/2010/main" val="253988351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Chapter">
    <p:spTree>
      <p:nvGrpSpPr>
        <p:cNvPr id="1" name=""/>
        <p:cNvGrpSpPr/>
        <p:nvPr/>
      </p:nvGrpSpPr>
      <p:grpSpPr>
        <a:xfrm>
          <a:off x="0" y="0"/>
          <a:ext cx="0" cy="0"/>
          <a:chOff x="0" y="0"/>
          <a:chExt cx="0" cy="0"/>
        </a:xfrm>
      </p:grpSpPr>
      <p:sp>
        <p:nvSpPr>
          <p:cNvPr id="2" name="Title 1"/>
          <p:cNvSpPr>
            <a:spLocks noGrp="1"/>
          </p:cNvSpPr>
          <p:nvPr>
            <p:ph type="title"/>
          </p:nvPr>
        </p:nvSpPr>
        <p:spPr>
          <a:xfrm>
            <a:off x="1046204" y="2935014"/>
            <a:ext cx="10335794" cy="2888152"/>
          </a:xfrm>
          <a:prstGeom prst="rect">
            <a:avLst/>
          </a:prstGeom>
        </p:spPr>
        <p:txBody>
          <a:bodyPr lIns="0" anchor="t" anchorCtr="0"/>
          <a:lstStyle>
            <a:lvl1pPr>
              <a:defRPr sz="4400" b="1" i="0" cap="all" baseline="0">
                <a:ln w="25400">
                  <a:solidFill>
                    <a:srgbClr val="004494"/>
                  </a:solidFill>
                </a:ln>
                <a:noFill/>
                <a:latin typeface="Poppins SemiBold" panose="00000700000000000000" pitchFamily="2" charset="0"/>
                <a:cs typeface="Poppins SemiBold" panose="00000700000000000000" pitchFamily="2" charset="0"/>
              </a:defRPr>
            </a:lvl1pPr>
          </a:lstStyle>
          <a:p>
            <a:r>
              <a:rPr lang="en-US"/>
              <a:t>Click to edit Master title style</a:t>
            </a:r>
          </a:p>
        </p:txBody>
      </p:sp>
      <p:sp>
        <p:nvSpPr>
          <p:cNvPr id="18" name="Espace réservé du texte 17"/>
          <p:cNvSpPr>
            <a:spLocks noGrp="1"/>
          </p:cNvSpPr>
          <p:nvPr>
            <p:ph type="body" sz="quarter" idx="13"/>
          </p:nvPr>
        </p:nvSpPr>
        <p:spPr>
          <a:xfrm>
            <a:off x="1046204" y="949930"/>
            <a:ext cx="10335794" cy="1766888"/>
          </a:xfrm>
          <a:prstGeom prst="rect">
            <a:avLst/>
          </a:prstGeom>
        </p:spPr>
        <p:txBody>
          <a:bodyPr lIns="0" anchor="b" anchorCtr="0"/>
          <a:lstStyle>
            <a:lvl1pPr marL="0" indent="0">
              <a:buFontTx/>
              <a:buNone/>
              <a:defRPr b="1" i="0" cap="all" baseline="0">
                <a:latin typeface="Poppins SemiBold" panose="00000700000000000000" pitchFamily="2" charset="0"/>
                <a:cs typeface="Poppins SemiBold" panose="00000700000000000000" pitchFamily="2" charset="0"/>
              </a:defRPr>
            </a:lvl1pPr>
          </a:lstStyle>
          <a:p>
            <a:pPr lvl="0"/>
            <a:r>
              <a:rPr lang="en-US"/>
              <a:t>Click to edit Master text styles</a:t>
            </a:r>
          </a:p>
        </p:txBody>
      </p:sp>
    </p:spTree>
    <p:extLst>
      <p:ext uri="{BB962C8B-B14F-4D97-AF65-F5344CB8AC3E}">
        <p14:creationId xmlns:p14="http://schemas.microsoft.com/office/powerpoint/2010/main" val="38442328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a:xfrm>
            <a:off x="810000" y="720000"/>
            <a:ext cx="10571998" cy="1172299"/>
          </a:xfrm>
        </p:spPr>
        <p:txBody>
          <a:bodyPr lIns="90000" anchor="t" anchorCtr="0"/>
          <a:lstStyle/>
          <a:p>
            <a:endParaRPr lang="en-US"/>
          </a:p>
        </p:txBody>
      </p:sp>
      <p:sp>
        <p:nvSpPr>
          <p:cNvPr id="3" name="Content Placeholder 2"/>
          <p:cNvSpPr>
            <a:spLocks noGrp="1"/>
          </p:cNvSpPr>
          <p:nvPr>
            <p:ph idx="1"/>
          </p:nvPr>
        </p:nvSpPr>
        <p:spPr>
          <a:xfrm>
            <a:off x="818712" y="1892299"/>
            <a:ext cx="10554574" cy="3966499"/>
          </a:xfrm>
          <a:prstGeom prst="rect">
            <a:avLst/>
          </a:prstGeom>
        </p:spPr>
        <p:txBody>
          <a:bodyPr/>
          <a:lstStyle>
            <a:lvl1pPr marL="342900" indent="-342900">
              <a:buClr>
                <a:srgbClr val="48B9FF"/>
              </a:buClr>
              <a:buFont typeface="Arial" charset="0"/>
              <a:buChar char="•"/>
              <a:defRPr>
                <a:latin typeface="Poppins" panose="00000500000000000000" pitchFamily="2" charset="0"/>
                <a:cs typeface="Poppins" panose="00000500000000000000" pitchFamily="2" charset="0"/>
              </a:defRPr>
            </a:lvl1pPr>
            <a:lvl2pPr marL="742950" indent="-285750">
              <a:buClr>
                <a:srgbClr val="0D29F9"/>
              </a:buClr>
              <a:buFont typeface="Courier New" charset="0"/>
              <a:buChar char="o"/>
              <a:defRPr>
                <a:latin typeface="Poppins" panose="00000500000000000000" pitchFamily="2" charset="0"/>
                <a:cs typeface="Poppins" panose="00000500000000000000" pitchFamily="2" charset="0"/>
              </a:defRPr>
            </a:lvl2pPr>
            <a:lvl3pPr marL="1143000" indent="-228600">
              <a:buClr>
                <a:srgbClr val="48B9FF"/>
              </a:buClr>
              <a:buFont typeface="Wingdings" charset="2"/>
              <a:buChar char="§"/>
              <a:defRPr>
                <a:latin typeface="Poppins" panose="00000500000000000000" pitchFamily="2" charset="0"/>
                <a:cs typeface="Poppins" panose="00000500000000000000" pitchFamily="2" charset="0"/>
              </a:defRPr>
            </a:lvl3pPr>
            <a:lvl4pPr marL="1600200" indent="-228600">
              <a:buClr>
                <a:srgbClr val="0D29F9"/>
              </a:buClr>
              <a:buFont typeface="Wingdings" charset="2"/>
              <a:buChar char="q"/>
              <a:defRPr>
                <a:latin typeface="Poppins" panose="00000500000000000000" pitchFamily="2" charset="0"/>
                <a:cs typeface="Poppins" panose="00000500000000000000" pitchFamily="2" charset="0"/>
              </a:defRPr>
            </a:lvl4pPr>
            <a:lvl5pPr marL="2057400" indent="-228600">
              <a:buClr>
                <a:srgbClr val="48B9FF"/>
              </a:buClr>
              <a:buFont typeface="Arial" charset="0"/>
              <a:buChar char="•"/>
              <a:defRPr>
                <a:latin typeface="Poppins" panose="00000500000000000000" pitchFamily="2" charset="0"/>
                <a:cs typeface="Poppins" panose="00000500000000000000" pitchFamily="2" charset="0"/>
              </a:defRPr>
            </a:lvl5pPr>
          </a:lstStyle>
          <a:p>
            <a:r>
              <a:rPr lang="fr-FR"/>
              <a:t>Cliquez pour modifier les styles du texte du masque</a:t>
            </a:r>
          </a:p>
          <a:p>
            <a:pPr marL="742950" lvl="1" indent="-285750">
              <a:buClr>
                <a:srgbClr val="0D29F9"/>
              </a:buClr>
              <a:buFont typeface="Courier New" charset="0"/>
              <a:buChar char="o"/>
            </a:pPr>
            <a:r>
              <a:rPr lang="fr-FR"/>
              <a:t>Deuxième niveau</a:t>
            </a:r>
          </a:p>
          <a:p>
            <a:pPr marL="1143000" lvl="2" indent="-228600">
              <a:buClr>
                <a:srgbClr val="48B9FF"/>
              </a:buClr>
              <a:buFont typeface="Wingdings" charset="2"/>
              <a:buChar char="§"/>
            </a:pPr>
            <a:r>
              <a:rPr lang="fr-FR"/>
              <a:t>Troisième niveau</a:t>
            </a:r>
          </a:p>
          <a:p>
            <a:pPr marL="1600200" lvl="3" indent="-228600">
              <a:buClr>
                <a:srgbClr val="0D29F9"/>
              </a:buClr>
              <a:buFont typeface="Wingdings" charset="2"/>
              <a:buChar char="q"/>
            </a:pPr>
            <a:r>
              <a:rPr lang="fr-FR"/>
              <a:t>Quatrième niveau</a:t>
            </a:r>
          </a:p>
          <a:p>
            <a:pPr marL="2057400" lvl="4" indent="-228600">
              <a:buClr>
                <a:srgbClr val="48B9FF"/>
              </a:buClr>
              <a:buFont typeface="Arial" charset="0"/>
              <a:buChar char="•"/>
            </a:pPr>
            <a:r>
              <a:rPr lang="fr-FR"/>
              <a:t>Cinquième niveau</a:t>
            </a:r>
            <a:endParaRPr lang="en-US"/>
          </a:p>
        </p:txBody>
      </p:sp>
      <p:sp>
        <p:nvSpPr>
          <p:cNvPr id="5" name="Footer Placeholder 4"/>
          <p:cNvSpPr>
            <a:spLocks noGrp="1"/>
          </p:cNvSpPr>
          <p:nvPr>
            <p:ph type="ftr" sz="quarter" idx="11"/>
          </p:nvPr>
        </p:nvSpPr>
        <p:spPr/>
        <p:txBody>
          <a:bodyPr/>
          <a:lstStyle>
            <a:lvl1pPr>
              <a:defRPr>
                <a:latin typeface="Poppins" panose="00000500000000000000" pitchFamily="2" charset="0"/>
                <a:cs typeface="Poppins" panose="00000500000000000000" pitchFamily="2" charset="0"/>
              </a:defRPr>
            </a:lvl1pPr>
          </a:lstStyle>
          <a:p>
            <a:endParaRPr lang="en-US"/>
          </a:p>
        </p:txBody>
      </p:sp>
      <p:sp>
        <p:nvSpPr>
          <p:cNvPr id="7" name="Slide Number Placeholder 5">
            <a:extLst>
              <a:ext uri="{FF2B5EF4-FFF2-40B4-BE49-F238E27FC236}">
                <a16:creationId xmlns:a16="http://schemas.microsoft.com/office/drawing/2014/main" id="{0C3EA1D6-2DF7-C647-9915-9698C6C0D9C8}"/>
              </a:ext>
            </a:extLst>
          </p:cNvPr>
          <p:cNvSpPr>
            <a:spLocks noGrp="1"/>
          </p:cNvSpPr>
          <p:nvPr>
            <p:ph type="sldNum" sz="quarter" idx="12"/>
          </p:nvPr>
        </p:nvSpPr>
        <p:spPr>
          <a:xfrm>
            <a:off x="10917124" y="6161187"/>
            <a:ext cx="1062155" cy="490599"/>
          </a:xfrm>
          <a:prstGeom prst="rect">
            <a:avLst/>
          </a:prstGeom>
        </p:spPr>
        <p:txBody>
          <a:bodyPr/>
          <a:lstStyle>
            <a:lvl1pPr algn="r">
              <a:defRPr sz="2800" b="1" i="0" baseline="0">
                <a:latin typeface="Poppins SemiBold" panose="00000700000000000000" pitchFamily="2" charset="0"/>
                <a:cs typeface="Poppins SemiBold" panose="00000700000000000000" pitchFamily="2" charset="0"/>
              </a:defRPr>
            </a:lvl1pPr>
          </a:lstStyle>
          <a:p>
            <a:fld id="{EE564337-EC0D-514C-8926-9471E1A66B46}" type="slidenum">
              <a:rPr lang="en-US" smtClean="0"/>
              <a:pPr/>
              <a:t>‹#›</a:t>
            </a:fld>
            <a:endParaRPr lang="en-US"/>
          </a:p>
        </p:txBody>
      </p:sp>
    </p:spTree>
    <p:extLst>
      <p:ext uri="{BB962C8B-B14F-4D97-AF65-F5344CB8AC3E}">
        <p14:creationId xmlns:p14="http://schemas.microsoft.com/office/powerpoint/2010/main" val="376136700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a:xfrm>
            <a:off x="810000" y="720000"/>
            <a:ext cx="10571998" cy="1172299"/>
          </a:xfrm>
        </p:spPr>
        <p:txBody>
          <a:bodyPr anchor="t" anchorCtr="0"/>
          <a:lstStyle>
            <a:lvl1pPr>
              <a:defRPr>
                <a:latin typeface="Poppins SemiBold" panose="00000700000000000000" pitchFamily="2" charset="0"/>
                <a:cs typeface="Poppins SemiBold" panose="00000700000000000000" pitchFamily="2" charset="0"/>
              </a:defRPr>
            </a:lvl1pPr>
          </a:lstStyle>
          <a:p>
            <a:endParaRPr lang="en-US"/>
          </a:p>
        </p:txBody>
      </p:sp>
      <p:sp>
        <p:nvSpPr>
          <p:cNvPr id="3" name="Content Placeholder 2"/>
          <p:cNvSpPr>
            <a:spLocks noGrp="1"/>
          </p:cNvSpPr>
          <p:nvPr>
            <p:ph sz="half" idx="1"/>
          </p:nvPr>
        </p:nvSpPr>
        <p:spPr>
          <a:xfrm>
            <a:off x="818712" y="1892299"/>
            <a:ext cx="5185873" cy="3968751"/>
          </a:xfrm>
          <a:prstGeom prst="rect">
            <a:avLst/>
          </a:prstGeom>
        </p:spPr>
        <p:txBody>
          <a:bodyPr>
            <a:normAutofit/>
          </a:bodyPr>
          <a:lstStyle>
            <a:lvl1pPr marL="342900" indent="-342900">
              <a:buClr>
                <a:srgbClr val="48B9FF"/>
              </a:buClr>
              <a:buFont typeface="Arial" charset="0"/>
              <a:buChar char="•"/>
              <a:defRPr>
                <a:latin typeface="Poppins" panose="00000500000000000000" pitchFamily="2" charset="0"/>
                <a:cs typeface="Poppins" panose="00000500000000000000" pitchFamily="2" charset="0"/>
              </a:defRPr>
            </a:lvl1pPr>
            <a:lvl2pPr marL="742950" indent="-285750">
              <a:buClr>
                <a:srgbClr val="0D29F9"/>
              </a:buClr>
              <a:buFont typeface="Courier New" charset="0"/>
              <a:buChar char="o"/>
              <a:defRPr>
                <a:latin typeface="Poppins" panose="00000500000000000000" pitchFamily="2" charset="0"/>
                <a:cs typeface="Poppins" panose="00000500000000000000" pitchFamily="2" charset="0"/>
              </a:defRPr>
            </a:lvl2pPr>
            <a:lvl3pPr marL="1143000" indent="-228600">
              <a:buClr>
                <a:srgbClr val="48B9FF"/>
              </a:buClr>
              <a:buFont typeface="Wingdings" charset="2"/>
              <a:buChar char="§"/>
              <a:defRPr>
                <a:latin typeface="Poppins" panose="00000500000000000000" pitchFamily="2" charset="0"/>
                <a:cs typeface="Poppins" panose="00000500000000000000" pitchFamily="2" charset="0"/>
              </a:defRPr>
            </a:lvl3pPr>
            <a:lvl4pPr marL="1600200" indent="-228600">
              <a:buClr>
                <a:srgbClr val="0D29F9"/>
              </a:buClr>
              <a:buFont typeface="Wingdings" charset="2"/>
              <a:buChar char="q"/>
              <a:defRPr>
                <a:latin typeface="Poppins" panose="00000500000000000000" pitchFamily="2" charset="0"/>
                <a:cs typeface="Poppins" panose="00000500000000000000" pitchFamily="2" charset="0"/>
              </a:defRPr>
            </a:lvl4pPr>
            <a:lvl5pPr marL="2057400" indent="-228600">
              <a:buClr>
                <a:srgbClr val="48B9FF"/>
              </a:buClr>
              <a:buFont typeface="Arial" charset="0"/>
              <a:buChar char="•"/>
              <a:defRPr>
                <a:latin typeface="Poppins" panose="00000500000000000000" pitchFamily="2" charset="0"/>
                <a:cs typeface="Poppins" panose="00000500000000000000" pitchFamily="2" charset="0"/>
              </a:defRPr>
            </a:lvl5pPr>
          </a:lstStyle>
          <a:p>
            <a:r>
              <a:rPr lang="fr-FR"/>
              <a:t>Cliquez pour modifier les styles du texte du masque</a:t>
            </a:r>
          </a:p>
          <a:p>
            <a:pPr marL="742950" lvl="1" indent="-285750">
              <a:buClr>
                <a:srgbClr val="0D29F9"/>
              </a:buClr>
              <a:buFont typeface="Courier New" charset="0"/>
              <a:buChar char="o"/>
            </a:pPr>
            <a:r>
              <a:rPr lang="fr-FR"/>
              <a:t>Deuxième niveau</a:t>
            </a:r>
          </a:p>
          <a:p>
            <a:pPr marL="1143000" lvl="2" indent="-228600">
              <a:buClr>
                <a:srgbClr val="48B9FF"/>
              </a:buClr>
              <a:buFont typeface="Wingdings" charset="2"/>
              <a:buChar char="§"/>
            </a:pPr>
            <a:r>
              <a:rPr lang="fr-FR"/>
              <a:t>Troisième niveau</a:t>
            </a:r>
          </a:p>
          <a:p>
            <a:pPr marL="1600200" lvl="3" indent="-228600">
              <a:buClr>
                <a:srgbClr val="0D29F9"/>
              </a:buClr>
              <a:buFont typeface="Wingdings" charset="2"/>
              <a:buChar char="q"/>
            </a:pPr>
            <a:r>
              <a:rPr lang="fr-FR"/>
              <a:t>Quatrième niveau</a:t>
            </a:r>
          </a:p>
          <a:p>
            <a:pPr marL="2057400" lvl="4" indent="-228600">
              <a:buClr>
                <a:srgbClr val="48B9FF"/>
              </a:buClr>
              <a:buFont typeface="Arial" charset="0"/>
              <a:buChar char="•"/>
            </a:pPr>
            <a:r>
              <a:rPr lang="fr-FR"/>
              <a:t>Cinquième niveau</a:t>
            </a:r>
            <a:endParaRPr lang="en-US"/>
          </a:p>
        </p:txBody>
      </p:sp>
      <p:sp>
        <p:nvSpPr>
          <p:cNvPr id="4" name="Content Placeholder 3"/>
          <p:cNvSpPr>
            <a:spLocks noGrp="1"/>
          </p:cNvSpPr>
          <p:nvPr>
            <p:ph sz="half" idx="2"/>
          </p:nvPr>
        </p:nvSpPr>
        <p:spPr>
          <a:xfrm>
            <a:off x="6187415" y="1892299"/>
            <a:ext cx="5194583" cy="3968752"/>
          </a:xfrm>
          <a:prstGeom prst="rect">
            <a:avLst/>
          </a:prstGeom>
        </p:spPr>
        <p:txBody>
          <a:bodyPr>
            <a:normAutofit/>
          </a:bodyPr>
          <a:lstStyle>
            <a:lvl1pPr marL="342900" indent="-342900">
              <a:buClr>
                <a:srgbClr val="48B9FF"/>
              </a:buClr>
              <a:buFont typeface="Arial" charset="0"/>
              <a:buChar char="•"/>
              <a:defRPr>
                <a:latin typeface="Poppins" panose="00000500000000000000" pitchFamily="2" charset="0"/>
                <a:cs typeface="Poppins" panose="00000500000000000000" pitchFamily="2" charset="0"/>
              </a:defRPr>
            </a:lvl1pPr>
            <a:lvl2pPr marL="742950" indent="-285750">
              <a:buClr>
                <a:srgbClr val="0D29F9"/>
              </a:buClr>
              <a:buFont typeface="Courier New" charset="0"/>
              <a:buChar char="o"/>
              <a:defRPr>
                <a:latin typeface="Poppins" panose="00000500000000000000" pitchFamily="2" charset="0"/>
                <a:cs typeface="Poppins" panose="00000500000000000000" pitchFamily="2" charset="0"/>
              </a:defRPr>
            </a:lvl2pPr>
            <a:lvl3pPr marL="1143000" indent="-228600">
              <a:buClr>
                <a:srgbClr val="48B9FF"/>
              </a:buClr>
              <a:buFont typeface="Wingdings" charset="2"/>
              <a:buChar char="§"/>
              <a:defRPr>
                <a:latin typeface="Poppins" panose="00000500000000000000" pitchFamily="2" charset="0"/>
                <a:cs typeface="Poppins" panose="00000500000000000000" pitchFamily="2" charset="0"/>
              </a:defRPr>
            </a:lvl3pPr>
            <a:lvl4pPr marL="1600200" indent="-228600">
              <a:buClr>
                <a:srgbClr val="0D29F9"/>
              </a:buClr>
              <a:buFont typeface="Wingdings" charset="2"/>
              <a:buChar char="q"/>
              <a:defRPr>
                <a:latin typeface="Poppins" panose="00000500000000000000" pitchFamily="2" charset="0"/>
                <a:cs typeface="Poppins" panose="00000500000000000000" pitchFamily="2" charset="0"/>
              </a:defRPr>
            </a:lvl4pPr>
            <a:lvl5pPr marL="2057400" indent="-228600">
              <a:buClr>
                <a:srgbClr val="48B9FF"/>
              </a:buClr>
              <a:buFont typeface="Arial" charset="0"/>
              <a:buChar char="•"/>
              <a:defRPr>
                <a:latin typeface="Poppins" panose="00000500000000000000" pitchFamily="2" charset="0"/>
                <a:cs typeface="Poppins" panose="00000500000000000000" pitchFamily="2" charset="0"/>
              </a:defRPr>
            </a:lvl5pPr>
          </a:lstStyle>
          <a:p>
            <a:r>
              <a:rPr lang="fr-FR"/>
              <a:t>Cliquez pour modifier les styles du texte du masque</a:t>
            </a:r>
          </a:p>
          <a:p>
            <a:pPr marL="742950" lvl="1" indent="-285750">
              <a:buClr>
                <a:srgbClr val="0D29F9"/>
              </a:buClr>
              <a:buFont typeface="Courier New" charset="0"/>
              <a:buChar char="o"/>
            </a:pPr>
            <a:r>
              <a:rPr lang="fr-FR"/>
              <a:t>Deuxième niveau</a:t>
            </a:r>
          </a:p>
          <a:p>
            <a:pPr marL="1143000" lvl="2" indent="-228600">
              <a:buClr>
                <a:srgbClr val="48B9FF"/>
              </a:buClr>
              <a:buFont typeface="Wingdings" charset="2"/>
              <a:buChar char="§"/>
            </a:pPr>
            <a:r>
              <a:rPr lang="fr-FR"/>
              <a:t>Troisième niveau</a:t>
            </a:r>
          </a:p>
          <a:p>
            <a:pPr marL="1600200" lvl="3" indent="-228600">
              <a:buClr>
                <a:srgbClr val="0D29F9"/>
              </a:buClr>
              <a:buFont typeface="Wingdings" charset="2"/>
              <a:buChar char="q"/>
            </a:pPr>
            <a:r>
              <a:rPr lang="fr-FR"/>
              <a:t>Quatrième niveau</a:t>
            </a:r>
          </a:p>
          <a:p>
            <a:pPr marL="2057400" lvl="4" indent="-228600">
              <a:buClr>
                <a:srgbClr val="48B9FF"/>
              </a:buClr>
              <a:buFont typeface="Arial" charset="0"/>
              <a:buChar char="•"/>
            </a:pPr>
            <a:r>
              <a:rPr lang="fr-FR"/>
              <a:t>Cinquième niveau</a:t>
            </a:r>
            <a:endParaRPr lang="en-US"/>
          </a:p>
        </p:txBody>
      </p:sp>
      <p:sp>
        <p:nvSpPr>
          <p:cNvPr id="6" name="Footer Placeholder 5"/>
          <p:cNvSpPr>
            <a:spLocks noGrp="1"/>
          </p:cNvSpPr>
          <p:nvPr>
            <p:ph type="ftr" sz="quarter" idx="11"/>
          </p:nvPr>
        </p:nvSpPr>
        <p:spPr/>
        <p:txBody>
          <a:bodyPr/>
          <a:lstStyle>
            <a:lvl1pPr>
              <a:defRPr>
                <a:latin typeface="Poppins" panose="00000500000000000000" pitchFamily="2" charset="0"/>
                <a:cs typeface="Poppins" panose="00000500000000000000" pitchFamily="2" charset="0"/>
              </a:defRPr>
            </a:lvl1pPr>
          </a:lstStyle>
          <a:p>
            <a:endParaRPr lang="en-US"/>
          </a:p>
        </p:txBody>
      </p:sp>
      <p:sp>
        <p:nvSpPr>
          <p:cNvPr id="9" name="Slide Number Placeholder 5"/>
          <p:cNvSpPr>
            <a:spLocks noGrp="1"/>
          </p:cNvSpPr>
          <p:nvPr>
            <p:ph type="sldNum" sz="quarter" idx="12"/>
          </p:nvPr>
        </p:nvSpPr>
        <p:spPr>
          <a:xfrm>
            <a:off x="10917124" y="6161187"/>
            <a:ext cx="1062155" cy="490599"/>
          </a:xfrm>
          <a:prstGeom prst="rect">
            <a:avLst/>
          </a:prstGeom>
        </p:spPr>
        <p:txBody>
          <a:bodyPr/>
          <a:lstStyle>
            <a:lvl1pPr algn="r">
              <a:defRPr sz="2800" b="1" i="0" baseline="0">
                <a:latin typeface="Poppins SemiBold" panose="00000700000000000000" pitchFamily="2" charset="0"/>
                <a:cs typeface="Poppins SemiBold" panose="00000700000000000000" pitchFamily="2" charset="0"/>
              </a:defRPr>
            </a:lvl1pPr>
          </a:lstStyle>
          <a:p>
            <a:fld id="{EE564337-EC0D-514C-8926-9471E1A66B46}" type="slidenum">
              <a:rPr lang="en-US" smtClean="0"/>
              <a:pPr/>
              <a:t>‹#›</a:t>
            </a:fld>
            <a:endParaRPr lang="en-US"/>
          </a:p>
        </p:txBody>
      </p:sp>
    </p:spTree>
    <p:extLst>
      <p:ext uri="{BB962C8B-B14F-4D97-AF65-F5344CB8AC3E}">
        <p14:creationId xmlns:p14="http://schemas.microsoft.com/office/powerpoint/2010/main" val="295540601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810000" y="720000"/>
            <a:ext cx="10571998" cy="1159599"/>
          </a:xfrm>
        </p:spPr>
        <p:txBody>
          <a:bodyPr anchor="t" anchorCtr="0"/>
          <a:lstStyle>
            <a:lvl1pPr>
              <a:defRPr>
                <a:latin typeface="Poppins SemiBold" panose="00000700000000000000" pitchFamily="2" charset="0"/>
                <a:cs typeface="Poppins SemiBold" panose="00000700000000000000" pitchFamily="2" charset="0"/>
              </a:defRPr>
            </a:lvl1pPr>
          </a:lstStyle>
          <a:p>
            <a:endParaRPr lang="en-US"/>
          </a:p>
        </p:txBody>
      </p:sp>
      <p:sp>
        <p:nvSpPr>
          <p:cNvPr id="3" name="Text Placeholder 2"/>
          <p:cNvSpPr>
            <a:spLocks noGrp="1"/>
          </p:cNvSpPr>
          <p:nvPr>
            <p:ph type="body" idx="1"/>
          </p:nvPr>
        </p:nvSpPr>
        <p:spPr>
          <a:xfrm>
            <a:off x="814728" y="1879600"/>
            <a:ext cx="5189857" cy="871537"/>
          </a:xfrm>
          <a:prstGeom prst="rect">
            <a:avLst/>
          </a:prstGeom>
        </p:spPr>
        <p:txBody>
          <a:bodyPr anchor="b" anchorCtr="0">
            <a:noAutofit/>
          </a:bodyPr>
          <a:lstStyle>
            <a:lvl1pPr marL="0" indent="0" algn="l">
              <a:buNone/>
              <a:defRPr sz="2000" b="1">
                <a:solidFill>
                  <a:srgbClr val="0D29F9"/>
                </a:solidFill>
                <a:latin typeface="Poppins SemiBold" panose="00000700000000000000" pitchFamily="2" charset="0"/>
                <a:cs typeface="Poppins SemiBold" panose="00000700000000000000" pitchFamily="2"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endParaRPr lang="fr-FR"/>
          </a:p>
        </p:txBody>
      </p:sp>
      <p:sp>
        <p:nvSpPr>
          <p:cNvPr id="4" name="Content Placeholder 3"/>
          <p:cNvSpPr>
            <a:spLocks noGrp="1"/>
          </p:cNvSpPr>
          <p:nvPr>
            <p:ph sz="half" idx="2" hasCustomPrompt="1"/>
          </p:nvPr>
        </p:nvSpPr>
        <p:spPr>
          <a:xfrm>
            <a:off x="814729" y="2751138"/>
            <a:ext cx="5189856" cy="3109913"/>
          </a:xfrm>
          <a:prstGeom prst="rect">
            <a:avLst/>
          </a:prstGeom>
        </p:spPr>
        <p:txBody>
          <a:bodyPr anchor="t">
            <a:normAutofit/>
          </a:bodyPr>
          <a:lstStyle>
            <a:lvl1pPr marL="342900" indent="-342900">
              <a:buClr>
                <a:srgbClr val="48B9FF"/>
              </a:buClr>
              <a:buFont typeface="Arial" charset="0"/>
              <a:buChar char="•"/>
              <a:defRPr>
                <a:latin typeface="Poppins" panose="00000500000000000000" pitchFamily="2" charset="0"/>
                <a:cs typeface="Poppins" panose="00000500000000000000" pitchFamily="2" charset="0"/>
              </a:defRPr>
            </a:lvl1pPr>
            <a:lvl2pPr marL="742950" indent="-285750">
              <a:buClr>
                <a:srgbClr val="0D29F9"/>
              </a:buClr>
              <a:buFont typeface="Courier New" charset="0"/>
              <a:buChar char="o"/>
              <a:defRPr>
                <a:latin typeface="Poppins" panose="00000500000000000000" pitchFamily="2" charset="0"/>
                <a:cs typeface="Poppins" panose="00000500000000000000" pitchFamily="2" charset="0"/>
              </a:defRPr>
            </a:lvl2pPr>
            <a:lvl3pPr marL="1143000" indent="-228600">
              <a:buClr>
                <a:srgbClr val="48B9FF"/>
              </a:buClr>
              <a:buFont typeface="Wingdings" charset="2"/>
              <a:buChar char="§"/>
              <a:defRPr>
                <a:latin typeface="Poppins" panose="00000500000000000000" pitchFamily="2" charset="0"/>
                <a:cs typeface="Poppins" panose="00000500000000000000" pitchFamily="2" charset="0"/>
              </a:defRPr>
            </a:lvl3pPr>
            <a:lvl4pPr marL="1600200" indent="-228600">
              <a:buClr>
                <a:srgbClr val="0D29F9"/>
              </a:buClr>
              <a:buFont typeface="Wingdings" charset="2"/>
              <a:buChar char="q"/>
              <a:defRPr>
                <a:latin typeface="Poppins" panose="00000500000000000000" pitchFamily="2" charset="0"/>
                <a:cs typeface="Poppins" panose="00000500000000000000" pitchFamily="2" charset="0"/>
              </a:defRPr>
            </a:lvl4pPr>
            <a:lvl5pPr marL="2057400" indent="-228600">
              <a:buClr>
                <a:srgbClr val="48B9FF"/>
              </a:buClr>
              <a:buFont typeface="Arial" charset="0"/>
              <a:buChar char="•"/>
              <a:defRPr>
                <a:latin typeface="Poppins" panose="00000500000000000000" pitchFamily="2" charset="0"/>
                <a:cs typeface="Poppins" panose="00000500000000000000" pitchFamily="2" charset="0"/>
              </a:defRPr>
            </a:lvl5pPr>
          </a:lstStyle>
          <a:p>
            <a:r>
              <a:rPr lang="fr-FR"/>
              <a:t>Cliquez pour modifier les styles du texte du masque</a:t>
            </a:r>
          </a:p>
          <a:p>
            <a:pPr marL="742950" lvl="1" indent="-285750">
              <a:buClr>
                <a:srgbClr val="0D29F9"/>
              </a:buClr>
              <a:buFont typeface="Courier New" charset="0"/>
              <a:buChar char="o"/>
            </a:pPr>
            <a:r>
              <a:rPr lang="fr-FR"/>
              <a:t>Deuxième niveau</a:t>
            </a:r>
          </a:p>
          <a:p>
            <a:pPr marL="1143000" lvl="2" indent="-228600">
              <a:buClr>
                <a:srgbClr val="48B9FF"/>
              </a:buClr>
              <a:buFont typeface="Wingdings" charset="2"/>
              <a:buChar char="§"/>
            </a:pPr>
            <a:r>
              <a:rPr lang="fr-FR"/>
              <a:t>Troisième niveau</a:t>
            </a:r>
          </a:p>
          <a:p>
            <a:pPr marL="1600200" lvl="3" indent="-228600">
              <a:buClr>
                <a:srgbClr val="0D29F9"/>
              </a:buClr>
              <a:buFont typeface="Wingdings" charset="2"/>
              <a:buChar char="q"/>
            </a:pPr>
            <a:r>
              <a:rPr lang="fr-FR"/>
              <a:t>Quatrième niveau</a:t>
            </a:r>
          </a:p>
          <a:p>
            <a:pPr marL="2057400" lvl="4" indent="-228600">
              <a:buClr>
                <a:srgbClr val="48B9FF"/>
              </a:buClr>
              <a:buFont typeface="Arial" charset="0"/>
              <a:buChar char="•"/>
            </a:pPr>
            <a:r>
              <a:rPr lang="fr-FR"/>
              <a:t>Cinquième niveau</a:t>
            </a:r>
            <a:endParaRPr lang="en-US"/>
          </a:p>
        </p:txBody>
      </p:sp>
      <p:sp>
        <p:nvSpPr>
          <p:cNvPr id="5" name="Text Placeholder 4"/>
          <p:cNvSpPr>
            <a:spLocks noGrp="1"/>
          </p:cNvSpPr>
          <p:nvPr>
            <p:ph type="body" sz="quarter" idx="3"/>
          </p:nvPr>
        </p:nvSpPr>
        <p:spPr>
          <a:xfrm>
            <a:off x="6187415" y="1879600"/>
            <a:ext cx="5194583" cy="871537"/>
          </a:xfrm>
          <a:prstGeom prst="rect">
            <a:avLst/>
          </a:prstGeom>
        </p:spPr>
        <p:txBody>
          <a:bodyPr anchor="b">
            <a:noAutofit/>
          </a:bodyPr>
          <a:lstStyle>
            <a:lvl1pPr marL="0" indent="0" algn="l">
              <a:buNone/>
              <a:defRPr sz="2000" b="1">
                <a:solidFill>
                  <a:srgbClr val="0D29F9"/>
                </a:solidFill>
                <a:latin typeface="Poppins SemiBold" panose="00000700000000000000" pitchFamily="2" charset="0"/>
                <a:cs typeface="Poppins SemiBold" panose="00000700000000000000" pitchFamily="2"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endParaRPr lang="fr-FR"/>
          </a:p>
        </p:txBody>
      </p:sp>
      <p:sp>
        <p:nvSpPr>
          <p:cNvPr id="6" name="Content Placeholder 5"/>
          <p:cNvSpPr>
            <a:spLocks noGrp="1"/>
          </p:cNvSpPr>
          <p:nvPr>
            <p:ph sz="quarter" idx="4"/>
          </p:nvPr>
        </p:nvSpPr>
        <p:spPr>
          <a:xfrm>
            <a:off x="6187415" y="2751138"/>
            <a:ext cx="5194583" cy="3109913"/>
          </a:xfrm>
          <a:prstGeom prst="rect">
            <a:avLst/>
          </a:prstGeom>
        </p:spPr>
        <p:txBody>
          <a:bodyPr anchor="t">
            <a:normAutofit/>
          </a:bodyPr>
          <a:lstStyle>
            <a:lvl1pPr marL="342900" indent="-342900">
              <a:buClr>
                <a:srgbClr val="48B9FF"/>
              </a:buClr>
              <a:buFont typeface="Arial" charset="0"/>
              <a:buChar char="•"/>
              <a:defRPr>
                <a:latin typeface="Poppins" panose="00000500000000000000" pitchFamily="2" charset="0"/>
                <a:cs typeface="Poppins" panose="00000500000000000000" pitchFamily="2" charset="0"/>
              </a:defRPr>
            </a:lvl1pPr>
            <a:lvl2pPr marL="742950" indent="-285750">
              <a:buClr>
                <a:srgbClr val="0D29F9"/>
              </a:buClr>
              <a:buFont typeface="Courier New" charset="0"/>
              <a:buChar char="o"/>
              <a:defRPr>
                <a:latin typeface="Poppins" panose="00000500000000000000" pitchFamily="2" charset="0"/>
                <a:cs typeface="Poppins" panose="00000500000000000000" pitchFamily="2" charset="0"/>
              </a:defRPr>
            </a:lvl2pPr>
            <a:lvl3pPr marL="1143000" indent="-228600">
              <a:buClr>
                <a:srgbClr val="48B9FF"/>
              </a:buClr>
              <a:buFont typeface="Wingdings" charset="2"/>
              <a:buChar char="§"/>
              <a:defRPr>
                <a:latin typeface="Poppins" panose="00000500000000000000" pitchFamily="2" charset="0"/>
                <a:cs typeface="Poppins" panose="00000500000000000000" pitchFamily="2" charset="0"/>
              </a:defRPr>
            </a:lvl3pPr>
            <a:lvl4pPr marL="1600200" indent="-228600">
              <a:buClr>
                <a:srgbClr val="0D29F9"/>
              </a:buClr>
              <a:buFont typeface="Wingdings" charset="2"/>
              <a:buChar char="q"/>
              <a:defRPr>
                <a:latin typeface="Poppins" panose="00000500000000000000" pitchFamily="2" charset="0"/>
                <a:cs typeface="Poppins" panose="00000500000000000000" pitchFamily="2" charset="0"/>
              </a:defRPr>
            </a:lvl4pPr>
            <a:lvl5pPr marL="2057400" indent="-228600">
              <a:buClr>
                <a:srgbClr val="48B9FF"/>
              </a:buClr>
              <a:buFont typeface="Arial" charset="0"/>
              <a:buChar char="•"/>
              <a:defRPr>
                <a:latin typeface="Poppins" panose="00000500000000000000" pitchFamily="2" charset="0"/>
                <a:cs typeface="Poppins" panose="00000500000000000000" pitchFamily="2" charset="0"/>
              </a:defRPr>
            </a:lvl5pPr>
          </a:lstStyle>
          <a:p>
            <a:r>
              <a:rPr lang="fr-FR"/>
              <a:t>Cliquez pour modifier les styles du texte du masque</a:t>
            </a:r>
          </a:p>
          <a:p>
            <a:pPr marL="742950" lvl="1" indent="-285750">
              <a:buClr>
                <a:srgbClr val="0D29F9"/>
              </a:buClr>
              <a:buFont typeface="Courier New" charset="0"/>
              <a:buChar char="o"/>
            </a:pPr>
            <a:r>
              <a:rPr lang="fr-FR"/>
              <a:t>Deuxième niveau</a:t>
            </a:r>
          </a:p>
          <a:p>
            <a:pPr marL="1143000" lvl="2" indent="-228600">
              <a:buClr>
                <a:srgbClr val="48B9FF"/>
              </a:buClr>
              <a:buFont typeface="Wingdings" charset="2"/>
              <a:buChar char="§"/>
            </a:pPr>
            <a:r>
              <a:rPr lang="fr-FR"/>
              <a:t>Troisième niveau</a:t>
            </a:r>
          </a:p>
          <a:p>
            <a:pPr marL="1600200" lvl="3" indent="-228600">
              <a:buClr>
                <a:srgbClr val="0D29F9"/>
              </a:buClr>
              <a:buFont typeface="Wingdings" charset="2"/>
              <a:buChar char="q"/>
            </a:pPr>
            <a:r>
              <a:rPr lang="fr-FR"/>
              <a:t>Quatrième niveau</a:t>
            </a:r>
          </a:p>
          <a:p>
            <a:pPr marL="2057400" lvl="4" indent="-228600">
              <a:buClr>
                <a:srgbClr val="48B9FF"/>
              </a:buClr>
              <a:buFont typeface="Arial" charset="0"/>
              <a:buChar char="•"/>
            </a:pPr>
            <a:r>
              <a:rPr lang="fr-FR"/>
              <a:t>Cinquième niveau</a:t>
            </a:r>
            <a:endParaRPr lang="en-US"/>
          </a:p>
        </p:txBody>
      </p:sp>
      <p:sp>
        <p:nvSpPr>
          <p:cNvPr id="8" name="Footer Placeholder 7"/>
          <p:cNvSpPr>
            <a:spLocks noGrp="1"/>
          </p:cNvSpPr>
          <p:nvPr>
            <p:ph type="ftr" sz="quarter" idx="11"/>
          </p:nvPr>
        </p:nvSpPr>
        <p:spPr/>
        <p:txBody>
          <a:bodyPr/>
          <a:lstStyle>
            <a:lvl1pPr>
              <a:defRPr>
                <a:latin typeface="Poppins" panose="00000500000000000000" pitchFamily="2" charset="0"/>
                <a:cs typeface="Poppins" panose="00000500000000000000" pitchFamily="2" charset="0"/>
              </a:defRPr>
            </a:lvl1pPr>
          </a:lstStyle>
          <a:p>
            <a:endParaRPr lang="en-US"/>
          </a:p>
        </p:txBody>
      </p:sp>
      <p:sp>
        <p:nvSpPr>
          <p:cNvPr id="12" name="Slide Number Placeholder 5"/>
          <p:cNvSpPr>
            <a:spLocks noGrp="1"/>
          </p:cNvSpPr>
          <p:nvPr>
            <p:ph type="sldNum" sz="quarter" idx="12"/>
          </p:nvPr>
        </p:nvSpPr>
        <p:spPr>
          <a:xfrm>
            <a:off x="10917124" y="6161187"/>
            <a:ext cx="1062155" cy="490599"/>
          </a:xfrm>
          <a:prstGeom prst="rect">
            <a:avLst/>
          </a:prstGeom>
        </p:spPr>
        <p:txBody>
          <a:bodyPr/>
          <a:lstStyle>
            <a:lvl1pPr algn="r">
              <a:defRPr sz="2800" b="1" i="0" baseline="0">
                <a:latin typeface="Poppins SemiBold" panose="00000700000000000000" pitchFamily="2" charset="0"/>
                <a:cs typeface="Poppins SemiBold" panose="00000700000000000000" pitchFamily="2" charset="0"/>
              </a:defRPr>
            </a:lvl1pPr>
          </a:lstStyle>
          <a:p>
            <a:fld id="{EE564337-EC0D-514C-8926-9471E1A66B46}" type="slidenum">
              <a:rPr lang="en-US" smtClean="0"/>
              <a:pPr/>
              <a:t>‹#›</a:t>
            </a:fld>
            <a:endParaRPr lang="en-US"/>
          </a:p>
        </p:txBody>
      </p:sp>
    </p:spTree>
    <p:extLst>
      <p:ext uri="{BB962C8B-B14F-4D97-AF65-F5344CB8AC3E}">
        <p14:creationId xmlns:p14="http://schemas.microsoft.com/office/powerpoint/2010/main" val="290603289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Title and Graph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Chart Placeholder 5"/>
          <p:cNvSpPr>
            <a:spLocks noGrp="1"/>
          </p:cNvSpPr>
          <p:nvPr>
            <p:ph type="chart" sz="quarter" idx="10"/>
          </p:nvPr>
        </p:nvSpPr>
        <p:spPr>
          <a:xfrm>
            <a:off x="2495550" y="2420887"/>
            <a:ext cx="8713788" cy="3240137"/>
          </a:xfrm>
          <a:prstGeom prst="rect">
            <a:avLst/>
          </a:prstGeom>
        </p:spPr>
        <p:txBody>
          <a:bodyPr/>
          <a:lstStyle>
            <a:lvl1pPr marL="0" indent="0">
              <a:buNone/>
              <a:defRPr>
                <a:solidFill>
                  <a:schemeClr val="tx1"/>
                </a:solidFill>
              </a:defRPr>
            </a:lvl1pPr>
          </a:lstStyle>
          <a:p>
            <a:endParaRPr lang="en-GB"/>
          </a:p>
        </p:txBody>
      </p:sp>
      <p:sp>
        <p:nvSpPr>
          <p:cNvPr id="10" name="Title 9"/>
          <p:cNvSpPr>
            <a:spLocks noGrp="1"/>
          </p:cNvSpPr>
          <p:nvPr>
            <p:ph type="title"/>
          </p:nvPr>
        </p:nvSpPr>
        <p:spPr>
          <a:xfrm>
            <a:off x="432000" y="1484784"/>
            <a:ext cx="11165217" cy="576263"/>
          </a:xfrm>
        </p:spPr>
        <p:txBody>
          <a:bodyPr/>
          <a:lstStyle>
            <a:lvl1pPr>
              <a:defRPr lang="en-GB" sz="2400" b="1" i="0" kern="1200" dirty="0">
                <a:solidFill>
                  <a:srgbClr val="612492"/>
                </a:solidFill>
                <a:latin typeface="Verdana" pitchFamily="34" charset="0"/>
                <a:ea typeface="+mn-ea"/>
                <a:cs typeface="+mn-cs"/>
              </a:defRPr>
            </a:lvl1pPr>
          </a:lstStyle>
          <a:p>
            <a:r>
              <a:rPr lang="en-US"/>
              <a:t>Click to edit Master title style</a:t>
            </a:r>
            <a:endParaRPr lang="en-GB"/>
          </a:p>
        </p:txBody>
      </p:sp>
    </p:spTree>
    <p:extLst>
      <p:ext uri="{BB962C8B-B14F-4D97-AF65-F5344CB8AC3E}">
        <p14:creationId xmlns:p14="http://schemas.microsoft.com/office/powerpoint/2010/main" val="183299921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_Chapter">
    <p:spTree>
      <p:nvGrpSpPr>
        <p:cNvPr id="1" name=""/>
        <p:cNvGrpSpPr/>
        <p:nvPr/>
      </p:nvGrpSpPr>
      <p:grpSpPr>
        <a:xfrm>
          <a:off x="0" y="0"/>
          <a:ext cx="0" cy="0"/>
          <a:chOff x="0" y="0"/>
          <a:chExt cx="0" cy="0"/>
        </a:xfrm>
      </p:grpSpPr>
      <p:sp>
        <p:nvSpPr>
          <p:cNvPr id="7" name="Rectangle 6"/>
          <p:cNvSpPr/>
          <p:nvPr userDrawn="1"/>
        </p:nvSpPr>
        <p:spPr>
          <a:xfrm>
            <a:off x="0" y="0"/>
            <a:ext cx="12192000" cy="6858000"/>
          </a:xfrm>
          <a:prstGeom prst="rect">
            <a:avLst/>
          </a:prstGeom>
          <a:solidFill>
            <a:srgbClr val="48B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b="0" i="0">
              <a:latin typeface="Open Sans" panose="020B0606030504020204" pitchFamily="34" charset="0"/>
            </a:endParaRPr>
          </a:p>
        </p:txBody>
      </p:sp>
      <p:sp>
        <p:nvSpPr>
          <p:cNvPr id="2" name="Title 1"/>
          <p:cNvSpPr>
            <a:spLocks noGrp="1"/>
          </p:cNvSpPr>
          <p:nvPr>
            <p:ph type="title"/>
          </p:nvPr>
        </p:nvSpPr>
        <p:spPr>
          <a:xfrm>
            <a:off x="1046204" y="2935014"/>
            <a:ext cx="10335794" cy="2888152"/>
          </a:xfrm>
          <a:prstGeom prst="rect">
            <a:avLst/>
          </a:prstGeom>
        </p:spPr>
        <p:txBody>
          <a:bodyPr lIns="0" anchor="t" anchorCtr="0"/>
          <a:lstStyle>
            <a:lvl1pPr>
              <a:defRPr sz="4000" b="1" i="0" cap="all" baseline="0">
                <a:ln w="19050">
                  <a:solidFill>
                    <a:schemeClr val="bg1"/>
                  </a:solidFill>
                </a:ln>
                <a:noFill/>
                <a:latin typeface="Poppins SemiBold" panose="00000700000000000000" pitchFamily="2" charset="0"/>
                <a:ea typeface="Open Sans" charset="0"/>
                <a:cs typeface="Poppins SemiBold" panose="00000700000000000000" pitchFamily="2" charset="0"/>
              </a:defRPr>
            </a:lvl1pPr>
          </a:lstStyle>
          <a:p>
            <a:r>
              <a:rPr lang="en-US"/>
              <a:t>Click to edit Master title style</a:t>
            </a:r>
          </a:p>
        </p:txBody>
      </p:sp>
      <p:sp>
        <p:nvSpPr>
          <p:cNvPr id="18" name="Espace réservé du texte 17"/>
          <p:cNvSpPr>
            <a:spLocks noGrp="1"/>
          </p:cNvSpPr>
          <p:nvPr>
            <p:ph type="body" sz="quarter" idx="13"/>
          </p:nvPr>
        </p:nvSpPr>
        <p:spPr>
          <a:xfrm>
            <a:off x="1046204" y="949930"/>
            <a:ext cx="10335794" cy="1766888"/>
          </a:xfrm>
          <a:prstGeom prst="rect">
            <a:avLst/>
          </a:prstGeom>
        </p:spPr>
        <p:txBody>
          <a:bodyPr lIns="0" anchor="b" anchorCtr="0"/>
          <a:lstStyle>
            <a:lvl1pPr marL="0" indent="0">
              <a:buFontTx/>
              <a:buNone/>
              <a:defRPr b="1" i="0" cap="all" baseline="0">
                <a:latin typeface="Poppins SemiBold" panose="00000700000000000000" pitchFamily="2" charset="0"/>
                <a:ea typeface="Open Sans" charset="0"/>
                <a:cs typeface="Poppins SemiBold" panose="00000700000000000000" pitchFamily="2" charset="0"/>
              </a:defRPr>
            </a:lvl1pPr>
          </a:lstStyle>
          <a:p>
            <a:pPr lvl="0"/>
            <a:r>
              <a:rPr lang="en-US"/>
              <a:t>Click to edit Master text styles</a:t>
            </a:r>
          </a:p>
        </p:txBody>
      </p:sp>
    </p:spTree>
    <p:extLst>
      <p:ext uri="{BB962C8B-B14F-4D97-AF65-F5344CB8AC3E}">
        <p14:creationId xmlns:p14="http://schemas.microsoft.com/office/powerpoint/2010/main" val="118696457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32"/>
        <p:cNvGrpSpPr/>
        <p:nvPr/>
      </p:nvGrpSpPr>
      <p:grpSpPr>
        <a:xfrm>
          <a:off x="0" y="0"/>
          <a:ext cx="0" cy="0"/>
          <a:chOff x="0" y="0"/>
          <a:chExt cx="0" cy="0"/>
        </a:xfrm>
      </p:grpSpPr>
      <p:sp>
        <p:nvSpPr>
          <p:cNvPr id="33" name="Google Shape;33;p3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4" name="Google Shape;34;p3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5" name="Google Shape;35;p3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extLst>
      <p:ext uri="{BB962C8B-B14F-4D97-AF65-F5344CB8AC3E}">
        <p14:creationId xmlns:p14="http://schemas.microsoft.com/office/powerpoint/2010/main" val="3944690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2295EB-97DB-E3C8-28DB-B2758B3F249F}"/>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0D6A5CB4-A7A0-C5EE-3EC0-7F1A475715ED}"/>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03C72303-6855-9698-8E88-82A3B481900A}"/>
              </a:ext>
            </a:extLst>
          </p:cNvPr>
          <p:cNvSpPr>
            <a:spLocks noGrp="1"/>
          </p:cNvSpPr>
          <p:nvPr>
            <p:ph type="dt" sz="half" idx="10"/>
          </p:nvPr>
        </p:nvSpPr>
        <p:spPr/>
        <p:txBody>
          <a:bodyPr/>
          <a:lstStyle/>
          <a:p>
            <a:fld id="{49AEB1B6-B213-47B7-A6B9-647B8BA19381}" type="datetimeFigureOut">
              <a:rPr lang="en-GB" smtClean="0"/>
              <a:t>04/06/2024</a:t>
            </a:fld>
            <a:endParaRPr lang="en-GB"/>
          </a:p>
        </p:txBody>
      </p:sp>
      <p:sp>
        <p:nvSpPr>
          <p:cNvPr id="5" name="Footer Placeholder 4">
            <a:extLst>
              <a:ext uri="{FF2B5EF4-FFF2-40B4-BE49-F238E27FC236}">
                <a16:creationId xmlns:a16="http://schemas.microsoft.com/office/drawing/2014/main" id="{A89FD671-E5DA-6909-6FD6-DA335994ECB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30B99CB-891C-8D6F-F87A-047486345C55}"/>
              </a:ext>
            </a:extLst>
          </p:cNvPr>
          <p:cNvSpPr>
            <a:spLocks noGrp="1"/>
          </p:cNvSpPr>
          <p:nvPr>
            <p:ph type="sldNum" sz="quarter" idx="12"/>
          </p:nvPr>
        </p:nvSpPr>
        <p:spPr/>
        <p:txBody>
          <a:bodyPr/>
          <a:lstStyle/>
          <a:p>
            <a:fld id="{CFF4D5C4-50DE-4163-A0D4-DC8F5F8DED7A}" type="slidenum">
              <a:rPr lang="en-GB" smtClean="0"/>
              <a:t>‹#›</a:t>
            </a:fld>
            <a:endParaRPr lang="en-GB"/>
          </a:p>
        </p:txBody>
      </p:sp>
    </p:spTree>
    <p:extLst>
      <p:ext uri="{BB962C8B-B14F-4D97-AF65-F5344CB8AC3E}">
        <p14:creationId xmlns:p14="http://schemas.microsoft.com/office/powerpoint/2010/main" val="239853719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Big title">
  <p:cSld name="Big title">
    <p:spTree>
      <p:nvGrpSpPr>
        <p:cNvPr id="1" name="Shape 28"/>
        <p:cNvGrpSpPr/>
        <p:nvPr/>
      </p:nvGrpSpPr>
      <p:grpSpPr>
        <a:xfrm>
          <a:off x="0" y="0"/>
          <a:ext cx="0" cy="0"/>
          <a:chOff x="0" y="0"/>
          <a:chExt cx="0" cy="0"/>
        </a:xfrm>
      </p:grpSpPr>
      <p:sp>
        <p:nvSpPr>
          <p:cNvPr id="29" name="Google Shape;29;g251e9a64f7d_0_396"/>
          <p:cNvSpPr txBox="1">
            <a:spLocks noGrp="1"/>
          </p:cNvSpPr>
          <p:nvPr>
            <p:ph type="title"/>
          </p:nvPr>
        </p:nvSpPr>
        <p:spPr>
          <a:xfrm>
            <a:off x="831851" y="675699"/>
            <a:ext cx="10515600" cy="5973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rgbClr val="4470A7"/>
              </a:buClr>
              <a:buSzPts val="3600"/>
              <a:buFont typeface="Calibri"/>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0" name="Google Shape;30;g251e9a64f7d_0_396"/>
          <p:cNvSpPr txBox="1">
            <a:spLocks noGrp="1"/>
          </p:cNvSpPr>
          <p:nvPr>
            <p:ph type="dt" idx="10"/>
          </p:nvPr>
        </p:nvSpPr>
        <p:spPr>
          <a:xfrm>
            <a:off x="10742763" y="6518754"/>
            <a:ext cx="1334100" cy="36510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 name="Google Shape;31;g251e9a64f7d_0_396"/>
          <p:cNvSpPr txBox="1">
            <a:spLocks noGrp="1"/>
          </p:cNvSpPr>
          <p:nvPr>
            <p:ph type="ftr" idx="11"/>
          </p:nvPr>
        </p:nvSpPr>
        <p:spPr>
          <a:xfrm>
            <a:off x="1140124" y="6526063"/>
            <a:ext cx="94761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g251e9a64f7d_0_396"/>
          <p:cNvSpPr txBox="1">
            <a:spLocks noGrp="1"/>
          </p:cNvSpPr>
          <p:nvPr>
            <p:ph type="sldNum" idx="12"/>
          </p:nvPr>
        </p:nvSpPr>
        <p:spPr>
          <a:xfrm>
            <a:off x="30196" y="6526063"/>
            <a:ext cx="981900" cy="365100"/>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1pPr>
            <a:lvl2pPr marL="0" marR="0" lvl="1" indent="0" algn="l">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it-IT"/>
              <a:t>‹#›</a:t>
            </a:fld>
            <a:endParaRPr/>
          </a:p>
        </p:txBody>
      </p:sp>
      <p:sp>
        <p:nvSpPr>
          <p:cNvPr id="33" name="Google Shape;33;g251e9a64f7d_0_396"/>
          <p:cNvSpPr txBox="1">
            <a:spLocks noGrp="1"/>
          </p:cNvSpPr>
          <p:nvPr>
            <p:ph type="body" idx="1"/>
          </p:nvPr>
        </p:nvSpPr>
        <p:spPr>
          <a:xfrm>
            <a:off x="838200" y="1425388"/>
            <a:ext cx="10515600" cy="4751700"/>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100"/>
              </a:spcBef>
              <a:spcAft>
                <a:spcPts val="0"/>
              </a:spcAft>
              <a:buClr>
                <a:schemeClr val="dk1"/>
              </a:buClr>
              <a:buSzPts val="2800"/>
              <a:buFont typeface="Calibri"/>
              <a:buChar char="•"/>
              <a:defRPr/>
            </a:lvl1pPr>
            <a:lvl2pPr marL="914400" lvl="1" indent="-381000" algn="l">
              <a:lnSpc>
                <a:spcPct val="90000"/>
              </a:lnSpc>
              <a:spcBef>
                <a:spcPts val="500"/>
              </a:spcBef>
              <a:spcAft>
                <a:spcPts val="0"/>
              </a:spcAft>
              <a:buClr>
                <a:schemeClr val="dk1"/>
              </a:buClr>
              <a:buSzPts val="2400"/>
              <a:buFont typeface="Calibri"/>
              <a:buChar char="•"/>
              <a:defRPr/>
            </a:lvl2pPr>
            <a:lvl3pPr marL="1371600" lvl="2" indent="-355600" algn="l">
              <a:lnSpc>
                <a:spcPct val="90000"/>
              </a:lnSpc>
              <a:spcBef>
                <a:spcPts val="500"/>
              </a:spcBef>
              <a:spcAft>
                <a:spcPts val="0"/>
              </a:spcAft>
              <a:buClr>
                <a:schemeClr val="dk1"/>
              </a:buClr>
              <a:buSzPts val="2000"/>
              <a:buFont typeface="Calibri"/>
              <a:buChar char="•"/>
              <a:defRPr/>
            </a:lvl3pPr>
            <a:lvl4pPr marL="1828800" lvl="3" indent="-349250" algn="l">
              <a:lnSpc>
                <a:spcPct val="90000"/>
              </a:lnSpc>
              <a:spcBef>
                <a:spcPts val="500"/>
              </a:spcBef>
              <a:spcAft>
                <a:spcPts val="0"/>
              </a:spcAft>
              <a:buClr>
                <a:schemeClr val="dk1"/>
              </a:buClr>
              <a:buSzPts val="1900"/>
              <a:buFont typeface="Calibri"/>
              <a:buChar char="•"/>
              <a:defRPr/>
            </a:lvl4pPr>
            <a:lvl5pPr marL="2286000" lvl="4" indent="-349250" algn="l">
              <a:lnSpc>
                <a:spcPct val="90000"/>
              </a:lnSpc>
              <a:spcBef>
                <a:spcPts val="500"/>
              </a:spcBef>
              <a:spcAft>
                <a:spcPts val="0"/>
              </a:spcAft>
              <a:buClr>
                <a:schemeClr val="dk1"/>
              </a:buClr>
              <a:buSzPts val="1900"/>
              <a:buFont typeface="Calibri"/>
              <a:buChar char="•"/>
              <a:defRPr/>
            </a:lvl5pPr>
            <a:lvl6pPr marL="2743200" lvl="5" indent="-349250" algn="l">
              <a:lnSpc>
                <a:spcPct val="90000"/>
              </a:lnSpc>
              <a:spcBef>
                <a:spcPts val="500"/>
              </a:spcBef>
              <a:spcAft>
                <a:spcPts val="0"/>
              </a:spcAft>
              <a:buClr>
                <a:schemeClr val="dk1"/>
              </a:buClr>
              <a:buSzPts val="1900"/>
              <a:buChar char="•"/>
              <a:defRPr/>
            </a:lvl6pPr>
            <a:lvl7pPr marL="3200400" lvl="6" indent="-349250" algn="l">
              <a:lnSpc>
                <a:spcPct val="90000"/>
              </a:lnSpc>
              <a:spcBef>
                <a:spcPts val="500"/>
              </a:spcBef>
              <a:spcAft>
                <a:spcPts val="0"/>
              </a:spcAft>
              <a:buClr>
                <a:schemeClr val="dk1"/>
              </a:buClr>
              <a:buSzPts val="1900"/>
              <a:buChar char="•"/>
              <a:defRPr/>
            </a:lvl7pPr>
            <a:lvl8pPr marL="3657600" lvl="7" indent="-349250" algn="l">
              <a:lnSpc>
                <a:spcPct val="90000"/>
              </a:lnSpc>
              <a:spcBef>
                <a:spcPts val="500"/>
              </a:spcBef>
              <a:spcAft>
                <a:spcPts val="0"/>
              </a:spcAft>
              <a:buClr>
                <a:schemeClr val="dk1"/>
              </a:buClr>
              <a:buSzPts val="1900"/>
              <a:buChar char="•"/>
              <a:defRPr/>
            </a:lvl8pPr>
            <a:lvl9pPr marL="4114800" lvl="8" indent="-349250" algn="l">
              <a:lnSpc>
                <a:spcPct val="90000"/>
              </a:lnSpc>
              <a:spcBef>
                <a:spcPts val="500"/>
              </a:spcBef>
              <a:spcAft>
                <a:spcPts val="0"/>
              </a:spcAft>
              <a:buClr>
                <a:schemeClr val="dk1"/>
              </a:buClr>
              <a:buSzPts val="1900"/>
              <a:buChar char="•"/>
              <a:defRPr/>
            </a:lvl9pPr>
          </a:lstStyle>
          <a:p>
            <a:endParaRPr/>
          </a:p>
        </p:txBody>
      </p:sp>
    </p:spTree>
    <p:extLst>
      <p:ext uri="{BB962C8B-B14F-4D97-AF65-F5344CB8AC3E}">
        <p14:creationId xmlns:p14="http://schemas.microsoft.com/office/powerpoint/2010/main" val="155769020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89F714-DDC7-ED07-86F4-8FCF42864CF0}"/>
              </a:ext>
            </a:extLst>
          </p:cNvPr>
          <p:cNvSpPr>
            <a:spLocks noGrp="1"/>
          </p:cNvSpPr>
          <p:nvPr>
            <p:ph type="title"/>
          </p:nvPr>
        </p:nvSpPr>
        <p:spPr/>
        <p:txBody>
          <a:bodyPr>
            <a:normAutofit/>
          </a:bodyPr>
          <a:lstStyle>
            <a:lvl1pPr>
              <a:defRPr sz="4000">
                <a:solidFill>
                  <a:srgbClr val="000000"/>
                </a:solidFill>
                <a:latin typeface="Poppins SemiBold" panose="00000700000000000000" pitchFamily="2" charset="0"/>
                <a:cs typeface="Poppins SemiBold" panose="00000700000000000000" pitchFamily="2" charset="0"/>
              </a:defRPr>
            </a:lvl1pPr>
          </a:lstStyle>
          <a:p>
            <a:r>
              <a:rPr lang="en-GB"/>
              <a:t>Click to edit Master title style</a:t>
            </a:r>
          </a:p>
        </p:txBody>
      </p:sp>
      <p:sp>
        <p:nvSpPr>
          <p:cNvPr id="3" name="Content Placeholder 2">
            <a:extLst>
              <a:ext uri="{FF2B5EF4-FFF2-40B4-BE49-F238E27FC236}">
                <a16:creationId xmlns:a16="http://schemas.microsoft.com/office/drawing/2014/main" id="{0E2E2C6E-CC78-17DA-100D-CC636DADCFE5}"/>
              </a:ext>
            </a:extLst>
          </p:cNvPr>
          <p:cNvSpPr>
            <a:spLocks noGrp="1"/>
          </p:cNvSpPr>
          <p:nvPr>
            <p:ph sz="half" idx="1"/>
          </p:nvPr>
        </p:nvSpPr>
        <p:spPr>
          <a:xfrm>
            <a:off x="838200" y="1825625"/>
            <a:ext cx="5181600" cy="4351338"/>
          </a:xfrm>
        </p:spPr>
        <p:txBody>
          <a:bodyPr/>
          <a:lstStyle>
            <a:lvl1pPr>
              <a:defRPr>
                <a:latin typeface="Poppins" panose="00000500000000000000" pitchFamily="2" charset="0"/>
                <a:cs typeface="Poppins" panose="00000500000000000000" pitchFamily="2" charset="0"/>
              </a:defRPr>
            </a:lvl1pPr>
            <a:lvl2pPr>
              <a:defRPr>
                <a:latin typeface="Poppins" panose="00000500000000000000" pitchFamily="2" charset="0"/>
                <a:cs typeface="Poppins" panose="00000500000000000000" pitchFamily="2" charset="0"/>
              </a:defRPr>
            </a:lvl2pPr>
            <a:lvl3pPr>
              <a:defRPr>
                <a:latin typeface="Poppins" panose="00000500000000000000" pitchFamily="2" charset="0"/>
                <a:cs typeface="Poppins" panose="00000500000000000000" pitchFamily="2" charset="0"/>
              </a:defRPr>
            </a:lvl3pPr>
            <a:lvl4pPr>
              <a:defRPr>
                <a:latin typeface="Poppins" panose="00000500000000000000" pitchFamily="2" charset="0"/>
                <a:cs typeface="Poppins" panose="00000500000000000000" pitchFamily="2" charset="0"/>
              </a:defRPr>
            </a:lvl4pPr>
            <a:lvl5pPr>
              <a:defRPr>
                <a:latin typeface="Poppins" panose="00000500000000000000" pitchFamily="2" charset="0"/>
                <a:cs typeface="Poppins" panose="00000500000000000000" pitchFamily="2"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a:extLst>
              <a:ext uri="{FF2B5EF4-FFF2-40B4-BE49-F238E27FC236}">
                <a16:creationId xmlns:a16="http://schemas.microsoft.com/office/drawing/2014/main" id="{3251B182-F841-B77A-0F5A-31E2444FD05E}"/>
              </a:ext>
            </a:extLst>
          </p:cNvPr>
          <p:cNvSpPr>
            <a:spLocks noGrp="1"/>
          </p:cNvSpPr>
          <p:nvPr>
            <p:ph sz="half" idx="2"/>
          </p:nvPr>
        </p:nvSpPr>
        <p:spPr>
          <a:xfrm>
            <a:off x="6172200" y="1825625"/>
            <a:ext cx="5181600" cy="4351338"/>
          </a:xfrm>
        </p:spPr>
        <p:txBody>
          <a:bodyPr/>
          <a:lstStyle>
            <a:lvl1pPr>
              <a:defRPr>
                <a:latin typeface="Poppins" panose="00000500000000000000" pitchFamily="2" charset="0"/>
                <a:cs typeface="Poppins" panose="00000500000000000000" pitchFamily="2" charset="0"/>
              </a:defRPr>
            </a:lvl1pPr>
            <a:lvl2pPr>
              <a:defRPr>
                <a:latin typeface="Poppins" panose="00000500000000000000" pitchFamily="2" charset="0"/>
                <a:cs typeface="Poppins" panose="00000500000000000000" pitchFamily="2" charset="0"/>
              </a:defRPr>
            </a:lvl2pPr>
            <a:lvl3pPr>
              <a:defRPr>
                <a:latin typeface="Poppins" panose="00000500000000000000" pitchFamily="2" charset="0"/>
                <a:cs typeface="Poppins" panose="00000500000000000000" pitchFamily="2" charset="0"/>
              </a:defRPr>
            </a:lvl3pPr>
            <a:lvl4pPr>
              <a:defRPr>
                <a:latin typeface="Poppins" panose="00000500000000000000" pitchFamily="2" charset="0"/>
                <a:cs typeface="Poppins" panose="00000500000000000000" pitchFamily="2" charset="0"/>
              </a:defRPr>
            </a:lvl4pPr>
            <a:lvl5pPr>
              <a:defRPr>
                <a:latin typeface="Poppins" panose="00000500000000000000" pitchFamily="2" charset="0"/>
                <a:cs typeface="Poppins" panose="00000500000000000000" pitchFamily="2"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a:extLst>
              <a:ext uri="{FF2B5EF4-FFF2-40B4-BE49-F238E27FC236}">
                <a16:creationId xmlns:a16="http://schemas.microsoft.com/office/drawing/2014/main" id="{262DAC74-73A9-6A91-97C1-428C98560195}"/>
              </a:ext>
            </a:extLst>
          </p:cNvPr>
          <p:cNvSpPr>
            <a:spLocks noGrp="1"/>
          </p:cNvSpPr>
          <p:nvPr>
            <p:ph type="ftr" sz="quarter" idx="11"/>
          </p:nvPr>
        </p:nvSpPr>
        <p:spPr/>
        <p:txBody>
          <a:bodyPr/>
          <a:lstStyle/>
          <a:p>
            <a:endParaRPr lang="en-GB"/>
          </a:p>
        </p:txBody>
      </p:sp>
      <p:pic>
        <p:nvPicPr>
          <p:cNvPr id="8" name="Picture 2">
            <a:extLst>
              <a:ext uri="{FF2B5EF4-FFF2-40B4-BE49-F238E27FC236}">
                <a16:creationId xmlns:a16="http://schemas.microsoft.com/office/drawing/2014/main" id="{C2A00C10-E763-2DD8-2CBF-5E20CB4C7C47}"/>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rot="10800000">
            <a:off x="10471758" y="5819673"/>
            <a:ext cx="1721439" cy="1038328"/>
          </a:xfrm>
          <a:prstGeom prst="rect">
            <a:avLst/>
          </a:prstGeom>
          <a:noFill/>
          <a:extLst>
            <a:ext uri="{909E8E84-426E-40DD-AFC4-6F175D3DCCD1}">
              <a14:hiddenFill xmlns:a14="http://schemas.microsoft.com/office/drawing/2010/main">
                <a:solidFill>
                  <a:srgbClr val="FFFFFF"/>
                </a:solidFill>
              </a14:hiddenFill>
            </a:ext>
          </a:extLst>
        </p:spPr>
      </p:pic>
      <p:sp>
        <p:nvSpPr>
          <p:cNvPr id="9" name="Slide Number Placeholder 5">
            <a:extLst>
              <a:ext uri="{FF2B5EF4-FFF2-40B4-BE49-F238E27FC236}">
                <a16:creationId xmlns:a16="http://schemas.microsoft.com/office/drawing/2014/main" id="{788E24D6-0C8A-8DB6-087C-C07725CF21E9}"/>
              </a:ext>
            </a:extLst>
          </p:cNvPr>
          <p:cNvSpPr>
            <a:spLocks noGrp="1"/>
          </p:cNvSpPr>
          <p:nvPr>
            <p:ph type="sldNum" sz="quarter" idx="4"/>
          </p:nvPr>
        </p:nvSpPr>
        <p:spPr>
          <a:xfrm>
            <a:off x="10917124" y="6161187"/>
            <a:ext cx="1062155" cy="490599"/>
          </a:xfrm>
          <a:prstGeom prst="rect">
            <a:avLst/>
          </a:prstGeom>
        </p:spPr>
        <p:txBody>
          <a:bodyPr/>
          <a:lstStyle>
            <a:lvl1pPr algn="r">
              <a:defRPr sz="2800" b="0" i="0" baseline="0">
                <a:solidFill>
                  <a:srgbClr val="000000"/>
                </a:solidFill>
                <a:latin typeface="Poppins SemiBold" panose="00000700000000000000" pitchFamily="2" charset="0"/>
                <a:cs typeface="Poppins SemiBold" panose="00000700000000000000" pitchFamily="2" charset="0"/>
              </a:defRPr>
            </a:lvl1pPr>
          </a:lstStyle>
          <a:p>
            <a:fld id="{EE564337-EC0D-514C-8926-9471E1A66B46}" type="slidenum">
              <a:rPr lang="en-US" smtClean="0"/>
              <a:pPr/>
              <a:t>‹#›</a:t>
            </a:fld>
            <a:endParaRPr lang="en-US"/>
          </a:p>
        </p:txBody>
      </p:sp>
      <p:pic>
        <p:nvPicPr>
          <p:cNvPr id="10" name="Picture 9" descr="Icon&#10;&#10;Description automatically generated">
            <a:extLst>
              <a:ext uri="{FF2B5EF4-FFF2-40B4-BE49-F238E27FC236}">
                <a16:creationId xmlns:a16="http://schemas.microsoft.com/office/drawing/2014/main" id="{796A7138-69CC-65DE-D24E-1C97B9F13C60}"/>
              </a:ext>
            </a:extLst>
          </p:cNvPr>
          <p:cNvPicPr>
            <a:picLocks noChangeAspect="1"/>
          </p:cNvPicPr>
          <p:nvPr userDrawn="1"/>
        </p:nvPicPr>
        <p:blipFill>
          <a:blip r:embed="rId3"/>
          <a:stretch>
            <a:fillRect/>
          </a:stretch>
        </p:blipFill>
        <p:spPr>
          <a:xfrm>
            <a:off x="302138" y="6066405"/>
            <a:ext cx="1893699" cy="529798"/>
          </a:xfrm>
          <a:prstGeom prst="rect">
            <a:avLst/>
          </a:prstGeom>
        </p:spPr>
      </p:pic>
      <p:sp>
        <p:nvSpPr>
          <p:cNvPr id="11" name="Rectangle 10">
            <a:extLst>
              <a:ext uri="{FF2B5EF4-FFF2-40B4-BE49-F238E27FC236}">
                <a16:creationId xmlns:a16="http://schemas.microsoft.com/office/drawing/2014/main" id="{A925F643-D55E-9885-9250-D128D3D5A4EB}"/>
              </a:ext>
            </a:extLst>
          </p:cNvPr>
          <p:cNvSpPr/>
          <p:nvPr userDrawn="1"/>
        </p:nvSpPr>
        <p:spPr>
          <a:xfrm>
            <a:off x="11382000" y="6726194"/>
            <a:ext cx="810000" cy="131806"/>
          </a:xfrm>
          <a:prstGeom prst="rect">
            <a:avLst/>
          </a:prstGeom>
          <a:solidFill>
            <a:srgbClr val="0F0F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0" i="0">
                <a:latin typeface="Open Sans" panose="020B0606030504020204" pitchFamily="34" charset="0"/>
              </a:rPr>
              <a:t> </a:t>
            </a:r>
          </a:p>
        </p:txBody>
      </p:sp>
      <p:sp>
        <p:nvSpPr>
          <p:cNvPr id="12" name="Rectangle 11">
            <a:extLst>
              <a:ext uri="{FF2B5EF4-FFF2-40B4-BE49-F238E27FC236}">
                <a16:creationId xmlns:a16="http://schemas.microsoft.com/office/drawing/2014/main" id="{9B10C522-6FBB-AFEC-4BB9-EBC05515C669}"/>
              </a:ext>
            </a:extLst>
          </p:cNvPr>
          <p:cNvSpPr/>
          <p:nvPr userDrawn="1"/>
        </p:nvSpPr>
        <p:spPr>
          <a:xfrm>
            <a:off x="-2589" y="1200150"/>
            <a:ext cx="609455" cy="48174"/>
          </a:xfrm>
          <a:prstGeom prst="rect">
            <a:avLst/>
          </a:prstGeom>
          <a:solidFill>
            <a:srgbClr val="0F0F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0" i="0">
                <a:latin typeface="Open Sans" panose="020B0606030504020204" pitchFamily="34" charset="0"/>
              </a:rPr>
              <a:t> </a:t>
            </a:r>
          </a:p>
        </p:txBody>
      </p:sp>
    </p:spTree>
    <p:extLst>
      <p:ext uri="{BB962C8B-B14F-4D97-AF65-F5344CB8AC3E}">
        <p14:creationId xmlns:p14="http://schemas.microsoft.com/office/powerpoint/2010/main" val="286377735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a:xfrm>
            <a:off x="810000" y="720000"/>
            <a:ext cx="10571998" cy="1172299"/>
          </a:xfrm>
        </p:spPr>
        <p:txBody>
          <a:bodyPr lIns="90000" anchor="t" anchorCtr="0"/>
          <a:lstStyle/>
          <a:p>
            <a:endParaRPr lang="en-US"/>
          </a:p>
        </p:txBody>
      </p:sp>
      <p:sp>
        <p:nvSpPr>
          <p:cNvPr id="3" name="Content Placeholder 2"/>
          <p:cNvSpPr>
            <a:spLocks noGrp="1"/>
          </p:cNvSpPr>
          <p:nvPr>
            <p:ph idx="1"/>
          </p:nvPr>
        </p:nvSpPr>
        <p:spPr>
          <a:xfrm>
            <a:off x="818712" y="1892299"/>
            <a:ext cx="10554574" cy="3966499"/>
          </a:xfrm>
          <a:prstGeom prst="rect">
            <a:avLst/>
          </a:prstGeom>
        </p:spPr>
        <p:txBody>
          <a:bodyPr/>
          <a:lstStyle>
            <a:lvl1pPr marL="342900" indent="-342900">
              <a:buClr>
                <a:srgbClr val="48B9FF"/>
              </a:buClr>
              <a:buFont typeface="Arial" charset="0"/>
              <a:buChar char="•"/>
              <a:defRPr>
                <a:latin typeface="Poppins" panose="00000500000000000000" pitchFamily="2" charset="0"/>
                <a:cs typeface="Poppins" panose="00000500000000000000" pitchFamily="2" charset="0"/>
              </a:defRPr>
            </a:lvl1pPr>
            <a:lvl2pPr marL="742950" indent="-285750">
              <a:buClr>
                <a:srgbClr val="0D29F9"/>
              </a:buClr>
              <a:buFont typeface="Courier New" charset="0"/>
              <a:buChar char="o"/>
              <a:defRPr>
                <a:latin typeface="Poppins" panose="00000500000000000000" pitchFamily="2" charset="0"/>
                <a:cs typeface="Poppins" panose="00000500000000000000" pitchFamily="2" charset="0"/>
              </a:defRPr>
            </a:lvl2pPr>
            <a:lvl3pPr marL="1143000" indent="-228600">
              <a:buClr>
                <a:srgbClr val="48B9FF"/>
              </a:buClr>
              <a:buFont typeface="Wingdings" charset="2"/>
              <a:buChar char="§"/>
              <a:defRPr>
                <a:latin typeface="Poppins" panose="00000500000000000000" pitchFamily="2" charset="0"/>
                <a:cs typeface="Poppins" panose="00000500000000000000" pitchFamily="2" charset="0"/>
              </a:defRPr>
            </a:lvl3pPr>
            <a:lvl4pPr marL="1600200" indent="-228600">
              <a:buClr>
                <a:srgbClr val="0D29F9"/>
              </a:buClr>
              <a:buFont typeface="Wingdings" charset="2"/>
              <a:buChar char="q"/>
              <a:defRPr>
                <a:latin typeface="Poppins" panose="00000500000000000000" pitchFamily="2" charset="0"/>
                <a:cs typeface="Poppins" panose="00000500000000000000" pitchFamily="2" charset="0"/>
              </a:defRPr>
            </a:lvl4pPr>
            <a:lvl5pPr marL="2057400" indent="-228600">
              <a:buClr>
                <a:srgbClr val="48B9FF"/>
              </a:buClr>
              <a:buFont typeface="Arial" charset="0"/>
              <a:buChar char="•"/>
              <a:defRPr>
                <a:latin typeface="Poppins" panose="00000500000000000000" pitchFamily="2" charset="0"/>
                <a:cs typeface="Poppins" panose="00000500000000000000" pitchFamily="2" charset="0"/>
              </a:defRPr>
            </a:lvl5pPr>
          </a:lstStyle>
          <a:p>
            <a:r>
              <a:rPr lang="fr-FR"/>
              <a:t>Cliquez pour modifier les styles du texte du masque</a:t>
            </a:r>
          </a:p>
          <a:p>
            <a:pPr marL="742950" lvl="1" indent="-285750">
              <a:buClr>
                <a:srgbClr val="0D29F9"/>
              </a:buClr>
              <a:buFont typeface="Courier New" charset="0"/>
              <a:buChar char="o"/>
            </a:pPr>
            <a:r>
              <a:rPr lang="fr-FR"/>
              <a:t>Deuxième niveau</a:t>
            </a:r>
          </a:p>
          <a:p>
            <a:pPr marL="1143000" lvl="2" indent="-228600">
              <a:buClr>
                <a:srgbClr val="48B9FF"/>
              </a:buClr>
              <a:buFont typeface="Wingdings" charset="2"/>
              <a:buChar char="§"/>
            </a:pPr>
            <a:r>
              <a:rPr lang="fr-FR"/>
              <a:t>Troisième niveau</a:t>
            </a:r>
          </a:p>
          <a:p>
            <a:pPr marL="1600200" lvl="3" indent="-228600">
              <a:buClr>
                <a:srgbClr val="0D29F9"/>
              </a:buClr>
              <a:buFont typeface="Wingdings" charset="2"/>
              <a:buChar char="q"/>
            </a:pPr>
            <a:r>
              <a:rPr lang="fr-FR"/>
              <a:t>Quatrième niveau</a:t>
            </a:r>
          </a:p>
          <a:p>
            <a:pPr marL="2057400" lvl="4" indent="-228600">
              <a:buClr>
                <a:srgbClr val="48B9FF"/>
              </a:buClr>
              <a:buFont typeface="Arial" charset="0"/>
              <a:buChar char="•"/>
            </a:pPr>
            <a:r>
              <a:rPr lang="fr-FR"/>
              <a:t>Cinquième niveau</a:t>
            </a:r>
            <a:endParaRPr lang="en-US"/>
          </a:p>
        </p:txBody>
      </p:sp>
      <p:sp>
        <p:nvSpPr>
          <p:cNvPr id="5" name="Footer Placeholder 4"/>
          <p:cNvSpPr>
            <a:spLocks noGrp="1"/>
          </p:cNvSpPr>
          <p:nvPr>
            <p:ph type="ftr" sz="quarter" idx="11"/>
          </p:nvPr>
        </p:nvSpPr>
        <p:spPr/>
        <p:txBody>
          <a:bodyPr/>
          <a:lstStyle>
            <a:lvl1pPr>
              <a:defRPr>
                <a:latin typeface="Poppins" panose="00000500000000000000" pitchFamily="2" charset="0"/>
                <a:cs typeface="Poppins" panose="00000500000000000000" pitchFamily="2" charset="0"/>
              </a:defRPr>
            </a:lvl1pPr>
          </a:lstStyle>
          <a:p>
            <a:endParaRPr lang="en-US"/>
          </a:p>
        </p:txBody>
      </p:sp>
      <p:sp>
        <p:nvSpPr>
          <p:cNvPr id="7" name="Slide Number Placeholder 5">
            <a:extLst>
              <a:ext uri="{FF2B5EF4-FFF2-40B4-BE49-F238E27FC236}">
                <a16:creationId xmlns:a16="http://schemas.microsoft.com/office/drawing/2014/main" id="{0C3EA1D6-2DF7-C647-9915-9698C6C0D9C8}"/>
              </a:ext>
            </a:extLst>
          </p:cNvPr>
          <p:cNvSpPr>
            <a:spLocks noGrp="1"/>
          </p:cNvSpPr>
          <p:nvPr>
            <p:ph type="sldNum" sz="quarter" idx="12"/>
          </p:nvPr>
        </p:nvSpPr>
        <p:spPr>
          <a:xfrm>
            <a:off x="10917124" y="6161187"/>
            <a:ext cx="1062155" cy="490599"/>
          </a:xfrm>
          <a:prstGeom prst="rect">
            <a:avLst/>
          </a:prstGeom>
        </p:spPr>
        <p:txBody>
          <a:bodyPr/>
          <a:lstStyle>
            <a:lvl1pPr algn="r">
              <a:defRPr sz="2800" b="1" i="0" baseline="0">
                <a:latin typeface="Poppins SemiBold" panose="00000700000000000000" pitchFamily="2" charset="0"/>
                <a:cs typeface="Poppins SemiBold" panose="00000700000000000000" pitchFamily="2" charset="0"/>
              </a:defRPr>
            </a:lvl1pPr>
          </a:lstStyle>
          <a:p>
            <a:fld id="{EE564337-EC0D-514C-8926-9471E1A66B46}" type="slidenum">
              <a:rPr lang="en-US" smtClean="0"/>
              <a:pPr/>
              <a:t>‹#›</a:t>
            </a:fld>
            <a:endParaRPr lang="en-US"/>
          </a:p>
        </p:txBody>
      </p:sp>
    </p:spTree>
    <p:extLst>
      <p:ext uri="{BB962C8B-B14F-4D97-AF65-F5344CB8AC3E}">
        <p14:creationId xmlns:p14="http://schemas.microsoft.com/office/powerpoint/2010/main" val="265945053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a:xfrm>
            <a:off x="810000" y="720000"/>
            <a:ext cx="10571998" cy="1172299"/>
          </a:xfrm>
        </p:spPr>
        <p:txBody>
          <a:bodyPr anchor="t" anchorCtr="0"/>
          <a:lstStyle>
            <a:lvl1pPr>
              <a:defRPr>
                <a:latin typeface="Poppins SemiBold" panose="00000700000000000000" pitchFamily="2" charset="0"/>
                <a:cs typeface="Poppins SemiBold" panose="00000700000000000000" pitchFamily="2" charset="0"/>
              </a:defRPr>
            </a:lvl1pPr>
          </a:lstStyle>
          <a:p>
            <a:endParaRPr lang="en-US"/>
          </a:p>
        </p:txBody>
      </p:sp>
      <p:sp>
        <p:nvSpPr>
          <p:cNvPr id="3" name="Content Placeholder 2"/>
          <p:cNvSpPr>
            <a:spLocks noGrp="1"/>
          </p:cNvSpPr>
          <p:nvPr>
            <p:ph sz="half" idx="1"/>
          </p:nvPr>
        </p:nvSpPr>
        <p:spPr>
          <a:xfrm>
            <a:off x="818712" y="1892299"/>
            <a:ext cx="5185873" cy="3968751"/>
          </a:xfrm>
          <a:prstGeom prst="rect">
            <a:avLst/>
          </a:prstGeom>
        </p:spPr>
        <p:txBody>
          <a:bodyPr>
            <a:normAutofit/>
          </a:bodyPr>
          <a:lstStyle>
            <a:lvl1pPr marL="342900" indent="-342900">
              <a:buClr>
                <a:srgbClr val="48B9FF"/>
              </a:buClr>
              <a:buFont typeface="Arial" charset="0"/>
              <a:buChar char="•"/>
              <a:defRPr>
                <a:latin typeface="Poppins" panose="00000500000000000000" pitchFamily="2" charset="0"/>
                <a:cs typeface="Poppins" panose="00000500000000000000" pitchFamily="2" charset="0"/>
              </a:defRPr>
            </a:lvl1pPr>
            <a:lvl2pPr marL="742950" indent="-285750">
              <a:buClr>
                <a:srgbClr val="0D29F9"/>
              </a:buClr>
              <a:buFont typeface="Courier New" charset="0"/>
              <a:buChar char="o"/>
              <a:defRPr>
                <a:latin typeface="Poppins" panose="00000500000000000000" pitchFamily="2" charset="0"/>
                <a:cs typeface="Poppins" panose="00000500000000000000" pitchFamily="2" charset="0"/>
              </a:defRPr>
            </a:lvl2pPr>
            <a:lvl3pPr marL="1143000" indent="-228600">
              <a:buClr>
                <a:srgbClr val="48B9FF"/>
              </a:buClr>
              <a:buFont typeface="Wingdings" charset="2"/>
              <a:buChar char="§"/>
              <a:defRPr>
                <a:latin typeface="Poppins" panose="00000500000000000000" pitchFamily="2" charset="0"/>
                <a:cs typeface="Poppins" panose="00000500000000000000" pitchFamily="2" charset="0"/>
              </a:defRPr>
            </a:lvl3pPr>
            <a:lvl4pPr marL="1600200" indent="-228600">
              <a:buClr>
                <a:srgbClr val="0D29F9"/>
              </a:buClr>
              <a:buFont typeface="Wingdings" charset="2"/>
              <a:buChar char="q"/>
              <a:defRPr>
                <a:latin typeface="Poppins" panose="00000500000000000000" pitchFamily="2" charset="0"/>
                <a:cs typeface="Poppins" panose="00000500000000000000" pitchFamily="2" charset="0"/>
              </a:defRPr>
            </a:lvl4pPr>
            <a:lvl5pPr marL="2057400" indent="-228600">
              <a:buClr>
                <a:srgbClr val="48B9FF"/>
              </a:buClr>
              <a:buFont typeface="Arial" charset="0"/>
              <a:buChar char="•"/>
              <a:defRPr>
                <a:latin typeface="Poppins" panose="00000500000000000000" pitchFamily="2" charset="0"/>
                <a:cs typeface="Poppins" panose="00000500000000000000" pitchFamily="2" charset="0"/>
              </a:defRPr>
            </a:lvl5pPr>
          </a:lstStyle>
          <a:p>
            <a:r>
              <a:rPr lang="fr-FR"/>
              <a:t>Cliquez pour modifier les styles du texte du masque</a:t>
            </a:r>
          </a:p>
          <a:p>
            <a:pPr marL="742950" lvl="1" indent="-285750">
              <a:buClr>
                <a:srgbClr val="0D29F9"/>
              </a:buClr>
              <a:buFont typeface="Courier New" charset="0"/>
              <a:buChar char="o"/>
            </a:pPr>
            <a:r>
              <a:rPr lang="fr-FR"/>
              <a:t>Deuxième niveau</a:t>
            </a:r>
          </a:p>
          <a:p>
            <a:pPr marL="1143000" lvl="2" indent="-228600">
              <a:buClr>
                <a:srgbClr val="48B9FF"/>
              </a:buClr>
              <a:buFont typeface="Wingdings" charset="2"/>
              <a:buChar char="§"/>
            </a:pPr>
            <a:r>
              <a:rPr lang="fr-FR"/>
              <a:t>Troisième niveau</a:t>
            </a:r>
          </a:p>
          <a:p>
            <a:pPr marL="1600200" lvl="3" indent="-228600">
              <a:buClr>
                <a:srgbClr val="0D29F9"/>
              </a:buClr>
              <a:buFont typeface="Wingdings" charset="2"/>
              <a:buChar char="q"/>
            </a:pPr>
            <a:r>
              <a:rPr lang="fr-FR"/>
              <a:t>Quatrième niveau</a:t>
            </a:r>
          </a:p>
          <a:p>
            <a:pPr marL="2057400" lvl="4" indent="-228600">
              <a:buClr>
                <a:srgbClr val="48B9FF"/>
              </a:buClr>
              <a:buFont typeface="Arial" charset="0"/>
              <a:buChar char="•"/>
            </a:pPr>
            <a:r>
              <a:rPr lang="fr-FR"/>
              <a:t>Cinquième niveau</a:t>
            </a:r>
            <a:endParaRPr lang="en-US"/>
          </a:p>
        </p:txBody>
      </p:sp>
      <p:sp>
        <p:nvSpPr>
          <p:cNvPr id="4" name="Content Placeholder 3"/>
          <p:cNvSpPr>
            <a:spLocks noGrp="1"/>
          </p:cNvSpPr>
          <p:nvPr>
            <p:ph sz="half" idx="2"/>
          </p:nvPr>
        </p:nvSpPr>
        <p:spPr>
          <a:xfrm>
            <a:off x="6187415" y="1892299"/>
            <a:ext cx="5194583" cy="3968752"/>
          </a:xfrm>
          <a:prstGeom prst="rect">
            <a:avLst/>
          </a:prstGeom>
        </p:spPr>
        <p:txBody>
          <a:bodyPr>
            <a:normAutofit/>
          </a:bodyPr>
          <a:lstStyle>
            <a:lvl1pPr marL="342900" indent="-342900">
              <a:buClr>
                <a:srgbClr val="48B9FF"/>
              </a:buClr>
              <a:buFont typeface="Arial" charset="0"/>
              <a:buChar char="•"/>
              <a:defRPr>
                <a:latin typeface="Poppins" panose="00000500000000000000" pitchFamily="2" charset="0"/>
                <a:cs typeface="Poppins" panose="00000500000000000000" pitchFamily="2" charset="0"/>
              </a:defRPr>
            </a:lvl1pPr>
            <a:lvl2pPr marL="742950" indent="-285750">
              <a:buClr>
                <a:srgbClr val="0D29F9"/>
              </a:buClr>
              <a:buFont typeface="Courier New" charset="0"/>
              <a:buChar char="o"/>
              <a:defRPr>
                <a:latin typeface="Poppins" panose="00000500000000000000" pitchFamily="2" charset="0"/>
                <a:cs typeface="Poppins" panose="00000500000000000000" pitchFamily="2" charset="0"/>
              </a:defRPr>
            </a:lvl2pPr>
            <a:lvl3pPr marL="1143000" indent="-228600">
              <a:buClr>
                <a:srgbClr val="48B9FF"/>
              </a:buClr>
              <a:buFont typeface="Wingdings" charset="2"/>
              <a:buChar char="§"/>
              <a:defRPr>
                <a:latin typeface="Poppins" panose="00000500000000000000" pitchFamily="2" charset="0"/>
                <a:cs typeface="Poppins" panose="00000500000000000000" pitchFamily="2" charset="0"/>
              </a:defRPr>
            </a:lvl3pPr>
            <a:lvl4pPr marL="1600200" indent="-228600">
              <a:buClr>
                <a:srgbClr val="0D29F9"/>
              </a:buClr>
              <a:buFont typeface="Wingdings" charset="2"/>
              <a:buChar char="q"/>
              <a:defRPr>
                <a:latin typeface="Poppins" panose="00000500000000000000" pitchFamily="2" charset="0"/>
                <a:cs typeface="Poppins" panose="00000500000000000000" pitchFamily="2" charset="0"/>
              </a:defRPr>
            </a:lvl4pPr>
            <a:lvl5pPr marL="2057400" indent="-228600">
              <a:buClr>
                <a:srgbClr val="48B9FF"/>
              </a:buClr>
              <a:buFont typeface="Arial" charset="0"/>
              <a:buChar char="•"/>
              <a:defRPr>
                <a:latin typeface="Poppins" panose="00000500000000000000" pitchFamily="2" charset="0"/>
                <a:cs typeface="Poppins" panose="00000500000000000000" pitchFamily="2" charset="0"/>
              </a:defRPr>
            </a:lvl5pPr>
          </a:lstStyle>
          <a:p>
            <a:r>
              <a:rPr lang="fr-FR"/>
              <a:t>Cliquez pour modifier les styles du texte du masque</a:t>
            </a:r>
          </a:p>
          <a:p>
            <a:pPr marL="742950" lvl="1" indent="-285750">
              <a:buClr>
                <a:srgbClr val="0D29F9"/>
              </a:buClr>
              <a:buFont typeface="Courier New" charset="0"/>
              <a:buChar char="o"/>
            </a:pPr>
            <a:r>
              <a:rPr lang="fr-FR"/>
              <a:t>Deuxième niveau</a:t>
            </a:r>
          </a:p>
          <a:p>
            <a:pPr marL="1143000" lvl="2" indent="-228600">
              <a:buClr>
                <a:srgbClr val="48B9FF"/>
              </a:buClr>
              <a:buFont typeface="Wingdings" charset="2"/>
              <a:buChar char="§"/>
            </a:pPr>
            <a:r>
              <a:rPr lang="fr-FR"/>
              <a:t>Troisième niveau</a:t>
            </a:r>
          </a:p>
          <a:p>
            <a:pPr marL="1600200" lvl="3" indent="-228600">
              <a:buClr>
                <a:srgbClr val="0D29F9"/>
              </a:buClr>
              <a:buFont typeface="Wingdings" charset="2"/>
              <a:buChar char="q"/>
            </a:pPr>
            <a:r>
              <a:rPr lang="fr-FR"/>
              <a:t>Quatrième niveau</a:t>
            </a:r>
          </a:p>
          <a:p>
            <a:pPr marL="2057400" lvl="4" indent="-228600">
              <a:buClr>
                <a:srgbClr val="48B9FF"/>
              </a:buClr>
              <a:buFont typeface="Arial" charset="0"/>
              <a:buChar char="•"/>
            </a:pPr>
            <a:r>
              <a:rPr lang="fr-FR"/>
              <a:t>Cinquième niveau</a:t>
            </a:r>
            <a:endParaRPr lang="en-US"/>
          </a:p>
        </p:txBody>
      </p:sp>
      <p:sp>
        <p:nvSpPr>
          <p:cNvPr id="6" name="Footer Placeholder 5"/>
          <p:cNvSpPr>
            <a:spLocks noGrp="1"/>
          </p:cNvSpPr>
          <p:nvPr>
            <p:ph type="ftr" sz="quarter" idx="11"/>
          </p:nvPr>
        </p:nvSpPr>
        <p:spPr/>
        <p:txBody>
          <a:bodyPr/>
          <a:lstStyle>
            <a:lvl1pPr>
              <a:defRPr>
                <a:latin typeface="Poppins" panose="00000500000000000000" pitchFamily="2" charset="0"/>
                <a:cs typeface="Poppins" panose="00000500000000000000" pitchFamily="2" charset="0"/>
              </a:defRPr>
            </a:lvl1pPr>
          </a:lstStyle>
          <a:p>
            <a:endParaRPr lang="en-US"/>
          </a:p>
        </p:txBody>
      </p:sp>
      <p:sp>
        <p:nvSpPr>
          <p:cNvPr id="9" name="Slide Number Placeholder 5"/>
          <p:cNvSpPr>
            <a:spLocks noGrp="1"/>
          </p:cNvSpPr>
          <p:nvPr>
            <p:ph type="sldNum" sz="quarter" idx="12"/>
          </p:nvPr>
        </p:nvSpPr>
        <p:spPr>
          <a:xfrm>
            <a:off x="10917124" y="6161187"/>
            <a:ext cx="1062155" cy="490599"/>
          </a:xfrm>
          <a:prstGeom prst="rect">
            <a:avLst/>
          </a:prstGeom>
        </p:spPr>
        <p:txBody>
          <a:bodyPr/>
          <a:lstStyle>
            <a:lvl1pPr algn="r">
              <a:defRPr sz="2800" b="1" i="0" baseline="0">
                <a:latin typeface="Poppins SemiBold" panose="00000700000000000000" pitchFamily="2" charset="0"/>
                <a:cs typeface="Poppins SemiBold" panose="00000700000000000000" pitchFamily="2" charset="0"/>
              </a:defRPr>
            </a:lvl1pPr>
          </a:lstStyle>
          <a:p>
            <a:fld id="{EE564337-EC0D-514C-8926-9471E1A66B46}" type="slidenum">
              <a:rPr lang="en-US" smtClean="0"/>
              <a:pPr/>
              <a:t>‹#›</a:t>
            </a:fld>
            <a:endParaRPr lang="en-US"/>
          </a:p>
        </p:txBody>
      </p:sp>
    </p:spTree>
    <p:extLst>
      <p:ext uri="{BB962C8B-B14F-4D97-AF65-F5344CB8AC3E}">
        <p14:creationId xmlns:p14="http://schemas.microsoft.com/office/powerpoint/2010/main" val="391425567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810000" y="720000"/>
            <a:ext cx="10571998" cy="1159599"/>
          </a:xfrm>
        </p:spPr>
        <p:txBody>
          <a:bodyPr anchor="t" anchorCtr="0"/>
          <a:lstStyle>
            <a:lvl1pPr>
              <a:defRPr>
                <a:latin typeface="Poppins SemiBold" panose="00000700000000000000" pitchFamily="2" charset="0"/>
                <a:cs typeface="Poppins SemiBold" panose="00000700000000000000" pitchFamily="2" charset="0"/>
              </a:defRPr>
            </a:lvl1pPr>
          </a:lstStyle>
          <a:p>
            <a:endParaRPr lang="en-US"/>
          </a:p>
        </p:txBody>
      </p:sp>
      <p:sp>
        <p:nvSpPr>
          <p:cNvPr id="3" name="Text Placeholder 2"/>
          <p:cNvSpPr>
            <a:spLocks noGrp="1"/>
          </p:cNvSpPr>
          <p:nvPr>
            <p:ph type="body" idx="1"/>
          </p:nvPr>
        </p:nvSpPr>
        <p:spPr>
          <a:xfrm>
            <a:off x="814728" y="1879600"/>
            <a:ext cx="5189857" cy="871537"/>
          </a:xfrm>
          <a:prstGeom prst="rect">
            <a:avLst/>
          </a:prstGeom>
        </p:spPr>
        <p:txBody>
          <a:bodyPr anchor="b" anchorCtr="0">
            <a:noAutofit/>
          </a:bodyPr>
          <a:lstStyle>
            <a:lvl1pPr marL="0" indent="0" algn="l">
              <a:buNone/>
              <a:defRPr sz="2000" b="1">
                <a:solidFill>
                  <a:srgbClr val="0D29F9"/>
                </a:solidFill>
                <a:latin typeface="Poppins SemiBold" panose="00000700000000000000" pitchFamily="2" charset="0"/>
                <a:cs typeface="Poppins SemiBold" panose="00000700000000000000" pitchFamily="2"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endParaRPr lang="fr-FR"/>
          </a:p>
        </p:txBody>
      </p:sp>
      <p:sp>
        <p:nvSpPr>
          <p:cNvPr id="4" name="Content Placeholder 3"/>
          <p:cNvSpPr>
            <a:spLocks noGrp="1"/>
          </p:cNvSpPr>
          <p:nvPr>
            <p:ph sz="half" idx="2" hasCustomPrompt="1"/>
          </p:nvPr>
        </p:nvSpPr>
        <p:spPr>
          <a:xfrm>
            <a:off x="814729" y="2751138"/>
            <a:ext cx="5189856" cy="3109913"/>
          </a:xfrm>
          <a:prstGeom prst="rect">
            <a:avLst/>
          </a:prstGeom>
        </p:spPr>
        <p:txBody>
          <a:bodyPr anchor="t">
            <a:normAutofit/>
          </a:bodyPr>
          <a:lstStyle>
            <a:lvl1pPr marL="342900" indent="-342900">
              <a:buClr>
                <a:srgbClr val="48B9FF"/>
              </a:buClr>
              <a:buFont typeface="Arial" charset="0"/>
              <a:buChar char="•"/>
              <a:defRPr>
                <a:latin typeface="Poppins" panose="00000500000000000000" pitchFamily="2" charset="0"/>
                <a:cs typeface="Poppins" panose="00000500000000000000" pitchFamily="2" charset="0"/>
              </a:defRPr>
            </a:lvl1pPr>
            <a:lvl2pPr marL="742950" indent="-285750">
              <a:buClr>
                <a:srgbClr val="0D29F9"/>
              </a:buClr>
              <a:buFont typeface="Courier New" charset="0"/>
              <a:buChar char="o"/>
              <a:defRPr>
                <a:latin typeface="Poppins" panose="00000500000000000000" pitchFamily="2" charset="0"/>
                <a:cs typeface="Poppins" panose="00000500000000000000" pitchFamily="2" charset="0"/>
              </a:defRPr>
            </a:lvl2pPr>
            <a:lvl3pPr marL="1143000" indent="-228600">
              <a:buClr>
                <a:srgbClr val="48B9FF"/>
              </a:buClr>
              <a:buFont typeface="Wingdings" charset="2"/>
              <a:buChar char="§"/>
              <a:defRPr>
                <a:latin typeface="Poppins" panose="00000500000000000000" pitchFamily="2" charset="0"/>
                <a:cs typeface="Poppins" panose="00000500000000000000" pitchFamily="2" charset="0"/>
              </a:defRPr>
            </a:lvl3pPr>
            <a:lvl4pPr marL="1600200" indent="-228600">
              <a:buClr>
                <a:srgbClr val="0D29F9"/>
              </a:buClr>
              <a:buFont typeface="Wingdings" charset="2"/>
              <a:buChar char="q"/>
              <a:defRPr>
                <a:latin typeface="Poppins" panose="00000500000000000000" pitchFamily="2" charset="0"/>
                <a:cs typeface="Poppins" panose="00000500000000000000" pitchFamily="2" charset="0"/>
              </a:defRPr>
            </a:lvl4pPr>
            <a:lvl5pPr marL="2057400" indent="-228600">
              <a:buClr>
                <a:srgbClr val="48B9FF"/>
              </a:buClr>
              <a:buFont typeface="Arial" charset="0"/>
              <a:buChar char="•"/>
              <a:defRPr>
                <a:latin typeface="Poppins" panose="00000500000000000000" pitchFamily="2" charset="0"/>
                <a:cs typeface="Poppins" panose="00000500000000000000" pitchFamily="2" charset="0"/>
              </a:defRPr>
            </a:lvl5pPr>
          </a:lstStyle>
          <a:p>
            <a:r>
              <a:rPr lang="fr-FR"/>
              <a:t>Cliquez pour modifier les styles du texte du masque</a:t>
            </a:r>
          </a:p>
          <a:p>
            <a:pPr marL="742950" lvl="1" indent="-285750">
              <a:buClr>
                <a:srgbClr val="0D29F9"/>
              </a:buClr>
              <a:buFont typeface="Courier New" charset="0"/>
              <a:buChar char="o"/>
            </a:pPr>
            <a:r>
              <a:rPr lang="fr-FR"/>
              <a:t>Deuxième niveau</a:t>
            </a:r>
          </a:p>
          <a:p>
            <a:pPr marL="1143000" lvl="2" indent="-228600">
              <a:buClr>
                <a:srgbClr val="48B9FF"/>
              </a:buClr>
              <a:buFont typeface="Wingdings" charset="2"/>
              <a:buChar char="§"/>
            </a:pPr>
            <a:r>
              <a:rPr lang="fr-FR"/>
              <a:t>Troisième niveau</a:t>
            </a:r>
          </a:p>
          <a:p>
            <a:pPr marL="1600200" lvl="3" indent="-228600">
              <a:buClr>
                <a:srgbClr val="0D29F9"/>
              </a:buClr>
              <a:buFont typeface="Wingdings" charset="2"/>
              <a:buChar char="q"/>
            </a:pPr>
            <a:r>
              <a:rPr lang="fr-FR"/>
              <a:t>Quatrième niveau</a:t>
            </a:r>
          </a:p>
          <a:p>
            <a:pPr marL="2057400" lvl="4" indent="-228600">
              <a:buClr>
                <a:srgbClr val="48B9FF"/>
              </a:buClr>
              <a:buFont typeface="Arial" charset="0"/>
              <a:buChar char="•"/>
            </a:pPr>
            <a:r>
              <a:rPr lang="fr-FR"/>
              <a:t>Cinquième niveau</a:t>
            </a:r>
            <a:endParaRPr lang="en-US"/>
          </a:p>
        </p:txBody>
      </p:sp>
      <p:sp>
        <p:nvSpPr>
          <p:cNvPr id="5" name="Text Placeholder 4"/>
          <p:cNvSpPr>
            <a:spLocks noGrp="1"/>
          </p:cNvSpPr>
          <p:nvPr>
            <p:ph type="body" sz="quarter" idx="3"/>
          </p:nvPr>
        </p:nvSpPr>
        <p:spPr>
          <a:xfrm>
            <a:off x="6187415" y="1879600"/>
            <a:ext cx="5194583" cy="871537"/>
          </a:xfrm>
          <a:prstGeom prst="rect">
            <a:avLst/>
          </a:prstGeom>
        </p:spPr>
        <p:txBody>
          <a:bodyPr anchor="b">
            <a:noAutofit/>
          </a:bodyPr>
          <a:lstStyle>
            <a:lvl1pPr marL="0" indent="0" algn="l">
              <a:buNone/>
              <a:defRPr sz="2000" b="1">
                <a:solidFill>
                  <a:srgbClr val="0D29F9"/>
                </a:solidFill>
                <a:latin typeface="Poppins SemiBold" panose="00000700000000000000" pitchFamily="2" charset="0"/>
                <a:cs typeface="Poppins SemiBold" panose="00000700000000000000" pitchFamily="2"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endParaRPr lang="fr-FR"/>
          </a:p>
        </p:txBody>
      </p:sp>
      <p:sp>
        <p:nvSpPr>
          <p:cNvPr id="6" name="Content Placeholder 5"/>
          <p:cNvSpPr>
            <a:spLocks noGrp="1"/>
          </p:cNvSpPr>
          <p:nvPr>
            <p:ph sz="quarter" idx="4"/>
          </p:nvPr>
        </p:nvSpPr>
        <p:spPr>
          <a:xfrm>
            <a:off x="6187415" y="2751138"/>
            <a:ext cx="5194583" cy="3109913"/>
          </a:xfrm>
          <a:prstGeom prst="rect">
            <a:avLst/>
          </a:prstGeom>
        </p:spPr>
        <p:txBody>
          <a:bodyPr anchor="t">
            <a:normAutofit/>
          </a:bodyPr>
          <a:lstStyle>
            <a:lvl1pPr marL="342900" indent="-342900">
              <a:buClr>
                <a:srgbClr val="48B9FF"/>
              </a:buClr>
              <a:buFont typeface="Arial" charset="0"/>
              <a:buChar char="•"/>
              <a:defRPr>
                <a:latin typeface="Poppins" panose="00000500000000000000" pitchFamily="2" charset="0"/>
                <a:cs typeface="Poppins" panose="00000500000000000000" pitchFamily="2" charset="0"/>
              </a:defRPr>
            </a:lvl1pPr>
            <a:lvl2pPr marL="742950" indent="-285750">
              <a:buClr>
                <a:srgbClr val="0D29F9"/>
              </a:buClr>
              <a:buFont typeface="Courier New" charset="0"/>
              <a:buChar char="o"/>
              <a:defRPr>
                <a:latin typeface="Poppins" panose="00000500000000000000" pitchFamily="2" charset="0"/>
                <a:cs typeface="Poppins" panose="00000500000000000000" pitchFamily="2" charset="0"/>
              </a:defRPr>
            </a:lvl2pPr>
            <a:lvl3pPr marL="1143000" indent="-228600">
              <a:buClr>
                <a:srgbClr val="48B9FF"/>
              </a:buClr>
              <a:buFont typeface="Wingdings" charset="2"/>
              <a:buChar char="§"/>
              <a:defRPr>
                <a:latin typeface="Poppins" panose="00000500000000000000" pitchFamily="2" charset="0"/>
                <a:cs typeface="Poppins" panose="00000500000000000000" pitchFamily="2" charset="0"/>
              </a:defRPr>
            </a:lvl3pPr>
            <a:lvl4pPr marL="1600200" indent="-228600">
              <a:buClr>
                <a:srgbClr val="0D29F9"/>
              </a:buClr>
              <a:buFont typeface="Wingdings" charset="2"/>
              <a:buChar char="q"/>
              <a:defRPr>
                <a:latin typeface="Poppins" panose="00000500000000000000" pitchFamily="2" charset="0"/>
                <a:cs typeface="Poppins" panose="00000500000000000000" pitchFamily="2" charset="0"/>
              </a:defRPr>
            </a:lvl4pPr>
            <a:lvl5pPr marL="2057400" indent="-228600">
              <a:buClr>
                <a:srgbClr val="48B9FF"/>
              </a:buClr>
              <a:buFont typeface="Arial" charset="0"/>
              <a:buChar char="•"/>
              <a:defRPr>
                <a:latin typeface="Poppins" panose="00000500000000000000" pitchFamily="2" charset="0"/>
                <a:cs typeface="Poppins" panose="00000500000000000000" pitchFamily="2" charset="0"/>
              </a:defRPr>
            </a:lvl5pPr>
          </a:lstStyle>
          <a:p>
            <a:r>
              <a:rPr lang="fr-FR"/>
              <a:t>Cliquez pour modifier les styles du texte du masque</a:t>
            </a:r>
          </a:p>
          <a:p>
            <a:pPr marL="742950" lvl="1" indent="-285750">
              <a:buClr>
                <a:srgbClr val="0D29F9"/>
              </a:buClr>
              <a:buFont typeface="Courier New" charset="0"/>
              <a:buChar char="o"/>
            </a:pPr>
            <a:r>
              <a:rPr lang="fr-FR"/>
              <a:t>Deuxième niveau</a:t>
            </a:r>
          </a:p>
          <a:p>
            <a:pPr marL="1143000" lvl="2" indent="-228600">
              <a:buClr>
                <a:srgbClr val="48B9FF"/>
              </a:buClr>
              <a:buFont typeface="Wingdings" charset="2"/>
              <a:buChar char="§"/>
            </a:pPr>
            <a:r>
              <a:rPr lang="fr-FR"/>
              <a:t>Troisième niveau</a:t>
            </a:r>
          </a:p>
          <a:p>
            <a:pPr marL="1600200" lvl="3" indent="-228600">
              <a:buClr>
                <a:srgbClr val="0D29F9"/>
              </a:buClr>
              <a:buFont typeface="Wingdings" charset="2"/>
              <a:buChar char="q"/>
            </a:pPr>
            <a:r>
              <a:rPr lang="fr-FR"/>
              <a:t>Quatrième niveau</a:t>
            </a:r>
          </a:p>
          <a:p>
            <a:pPr marL="2057400" lvl="4" indent="-228600">
              <a:buClr>
                <a:srgbClr val="48B9FF"/>
              </a:buClr>
              <a:buFont typeface="Arial" charset="0"/>
              <a:buChar char="•"/>
            </a:pPr>
            <a:r>
              <a:rPr lang="fr-FR"/>
              <a:t>Cinquième niveau</a:t>
            </a:r>
            <a:endParaRPr lang="en-US"/>
          </a:p>
        </p:txBody>
      </p:sp>
      <p:sp>
        <p:nvSpPr>
          <p:cNvPr id="8" name="Footer Placeholder 7"/>
          <p:cNvSpPr>
            <a:spLocks noGrp="1"/>
          </p:cNvSpPr>
          <p:nvPr>
            <p:ph type="ftr" sz="quarter" idx="11"/>
          </p:nvPr>
        </p:nvSpPr>
        <p:spPr/>
        <p:txBody>
          <a:bodyPr/>
          <a:lstStyle>
            <a:lvl1pPr>
              <a:defRPr>
                <a:latin typeface="Poppins" panose="00000500000000000000" pitchFamily="2" charset="0"/>
                <a:cs typeface="Poppins" panose="00000500000000000000" pitchFamily="2" charset="0"/>
              </a:defRPr>
            </a:lvl1pPr>
          </a:lstStyle>
          <a:p>
            <a:endParaRPr lang="en-US"/>
          </a:p>
        </p:txBody>
      </p:sp>
      <p:sp>
        <p:nvSpPr>
          <p:cNvPr id="12" name="Slide Number Placeholder 5"/>
          <p:cNvSpPr>
            <a:spLocks noGrp="1"/>
          </p:cNvSpPr>
          <p:nvPr>
            <p:ph type="sldNum" sz="quarter" idx="12"/>
          </p:nvPr>
        </p:nvSpPr>
        <p:spPr>
          <a:xfrm>
            <a:off x="10917124" y="6161187"/>
            <a:ext cx="1062155" cy="490599"/>
          </a:xfrm>
          <a:prstGeom prst="rect">
            <a:avLst/>
          </a:prstGeom>
        </p:spPr>
        <p:txBody>
          <a:bodyPr/>
          <a:lstStyle>
            <a:lvl1pPr algn="r">
              <a:defRPr sz="2800" b="1" i="0" baseline="0">
                <a:latin typeface="Poppins SemiBold" panose="00000700000000000000" pitchFamily="2" charset="0"/>
                <a:cs typeface="Poppins SemiBold" panose="00000700000000000000" pitchFamily="2" charset="0"/>
              </a:defRPr>
            </a:lvl1pPr>
          </a:lstStyle>
          <a:p>
            <a:fld id="{EE564337-EC0D-514C-8926-9471E1A66B46}" type="slidenum">
              <a:rPr lang="en-US" smtClean="0"/>
              <a:pPr/>
              <a:t>‹#›</a:t>
            </a:fld>
            <a:endParaRPr lang="en-US"/>
          </a:p>
        </p:txBody>
      </p:sp>
    </p:spTree>
    <p:extLst>
      <p:ext uri="{BB962C8B-B14F-4D97-AF65-F5344CB8AC3E}">
        <p14:creationId xmlns:p14="http://schemas.microsoft.com/office/powerpoint/2010/main" val="76224041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Chapter">
    <p:spTree>
      <p:nvGrpSpPr>
        <p:cNvPr id="1" name=""/>
        <p:cNvGrpSpPr/>
        <p:nvPr/>
      </p:nvGrpSpPr>
      <p:grpSpPr>
        <a:xfrm>
          <a:off x="0" y="0"/>
          <a:ext cx="0" cy="0"/>
          <a:chOff x="0" y="0"/>
          <a:chExt cx="0" cy="0"/>
        </a:xfrm>
      </p:grpSpPr>
      <p:sp>
        <p:nvSpPr>
          <p:cNvPr id="7" name="Rectangle 6"/>
          <p:cNvSpPr/>
          <p:nvPr userDrawn="1"/>
        </p:nvSpPr>
        <p:spPr>
          <a:xfrm>
            <a:off x="0" y="0"/>
            <a:ext cx="12192000" cy="6858000"/>
          </a:xfrm>
          <a:prstGeom prst="rect">
            <a:avLst/>
          </a:prstGeom>
          <a:solidFill>
            <a:srgbClr val="48B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b="0" i="0">
              <a:latin typeface="Open Sans" panose="020B0606030504020204" pitchFamily="34" charset="0"/>
            </a:endParaRPr>
          </a:p>
        </p:txBody>
      </p:sp>
      <p:sp>
        <p:nvSpPr>
          <p:cNvPr id="2" name="Title 1"/>
          <p:cNvSpPr>
            <a:spLocks noGrp="1"/>
          </p:cNvSpPr>
          <p:nvPr>
            <p:ph type="title"/>
          </p:nvPr>
        </p:nvSpPr>
        <p:spPr>
          <a:xfrm>
            <a:off x="1046204" y="2935014"/>
            <a:ext cx="10335794" cy="2888152"/>
          </a:xfrm>
          <a:prstGeom prst="rect">
            <a:avLst/>
          </a:prstGeom>
        </p:spPr>
        <p:txBody>
          <a:bodyPr lIns="0" anchor="t" anchorCtr="0"/>
          <a:lstStyle>
            <a:lvl1pPr>
              <a:defRPr sz="4000" b="1" i="0" cap="all" baseline="0">
                <a:ln w="19050">
                  <a:solidFill>
                    <a:schemeClr val="bg1"/>
                  </a:solidFill>
                </a:ln>
                <a:noFill/>
                <a:latin typeface="Poppins SemiBold" panose="00000700000000000000" pitchFamily="2" charset="0"/>
                <a:ea typeface="Open Sans" charset="0"/>
                <a:cs typeface="Poppins SemiBold" panose="00000700000000000000" pitchFamily="2" charset="0"/>
              </a:defRPr>
            </a:lvl1pPr>
          </a:lstStyle>
          <a:p>
            <a:r>
              <a:rPr lang="en-US"/>
              <a:t>Click to edit Master title style</a:t>
            </a:r>
          </a:p>
        </p:txBody>
      </p:sp>
      <p:sp>
        <p:nvSpPr>
          <p:cNvPr id="18" name="Espace réservé du texte 17"/>
          <p:cNvSpPr>
            <a:spLocks noGrp="1"/>
          </p:cNvSpPr>
          <p:nvPr>
            <p:ph type="body" sz="quarter" idx="13"/>
          </p:nvPr>
        </p:nvSpPr>
        <p:spPr>
          <a:xfrm>
            <a:off x="1046204" y="949930"/>
            <a:ext cx="10335794" cy="1766888"/>
          </a:xfrm>
          <a:prstGeom prst="rect">
            <a:avLst/>
          </a:prstGeom>
        </p:spPr>
        <p:txBody>
          <a:bodyPr lIns="0" anchor="b" anchorCtr="0"/>
          <a:lstStyle>
            <a:lvl1pPr marL="0" indent="0">
              <a:buFontTx/>
              <a:buNone/>
              <a:defRPr b="1" i="0" cap="all" baseline="0">
                <a:latin typeface="Poppins SemiBold" panose="00000700000000000000" pitchFamily="2" charset="0"/>
                <a:ea typeface="Open Sans" charset="0"/>
                <a:cs typeface="Poppins SemiBold" panose="00000700000000000000" pitchFamily="2" charset="0"/>
              </a:defRPr>
            </a:lvl1pPr>
          </a:lstStyle>
          <a:p>
            <a:pPr lvl="0"/>
            <a:r>
              <a:rPr lang="en-US"/>
              <a:t>Click to edit Master text styles</a:t>
            </a:r>
          </a:p>
        </p:txBody>
      </p:sp>
    </p:spTree>
    <p:extLst>
      <p:ext uri="{BB962C8B-B14F-4D97-AF65-F5344CB8AC3E}">
        <p14:creationId xmlns:p14="http://schemas.microsoft.com/office/powerpoint/2010/main" val="239828368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_Title and Graph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Chart Placeholder 5"/>
          <p:cNvSpPr>
            <a:spLocks noGrp="1"/>
          </p:cNvSpPr>
          <p:nvPr>
            <p:ph type="chart" sz="quarter" idx="10"/>
          </p:nvPr>
        </p:nvSpPr>
        <p:spPr>
          <a:xfrm>
            <a:off x="2495550" y="2420887"/>
            <a:ext cx="8713788" cy="3240137"/>
          </a:xfrm>
          <a:prstGeom prst="rect">
            <a:avLst/>
          </a:prstGeom>
        </p:spPr>
        <p:txBody>
          <a:bodyPr/>
          <a:lstStyle>
            <a:lvl1pPr marL="0" indent="0">
              <a:buNone/>
              <a:defRPr>
                <a:solidFill>
                  <a:schemeClr val="tx1"/>
                </a:solidFill>
              </a:defRPr>
            </a:lvl1pPr>
          </a:lstStyle>
          <a:p>
            <a:endParaRPr lang="en-GB"/>
          </a:p>
        </p:txBody>
      </p:sp>
      <p:sp>
        <p:nvSpPr>
          <p:cNvPr id="10" name="Title 9"/>
          <p:cNvSpPr>
            <a:spLocks noGrp="1"/>
          </p:cNvSpPr>
          <p:nvPr>
            <p:ph type="title"/>
          </p:nvPr>
        </p:nvSpPr>
        <p:spPr>
          <a:xfrm>
            <a:off x="432000" y="1484784"/>
            <a:ext cx="11165217" cy="576263"/>
          </a:xfrm>
        </p:spPr>
        <p:txBody>
          <a:bodyPr/>
          <a:lstStyle>
            <a:lvl1pPr>
              <a:defRPr lang="en-GB" sz="2400" b="1" i="0" kern="1200" dirty="0">
                <a:solidFill>
                  <a:srgbClr val="612492"/>
                </a:solidFill>
                <a:latin typeface="Verdana" pitchFamily="34" charset="0"/>
                <a:ea typeface="+mn-ea"/>
                <a:cs typeface="+mn-cs"/>
              </a:defRPr>
            </a:lvl1pPr>
          </a:lstStyle>
          <a:p>
            <a:r>
              <a:rPr lang="en-US"/>
              <a:t>Click to edit Master title style</a:t>
            </a:r>
            <a:endParaRPr lang="en-GB"/>
          </a:p>
        </p:txBody>
      </p:sp>
      <p:sp>
        <p:nvSpPr>
          <p:cNvPr id="2" name="Slide Number Placeholder 5">
            <a:extLst>
              <a:ext uri="{FF2B5EF4-FFF2-40B4-BE49-F238E27FC236}">
                <a16:creationId xmlns:a16="http://schemas.microsoft.com/office/drawing/2014/main" id="{2B32CA82-5B98-DC1C-B91B-39CBFE6CE404}"/>
              </a:ext>
            </a:extLst>
          </p:cNvPr>
          <p:cNvSpPr>
            <a:spLocks noGrp="1"/>
          </p:cNvSpPr>
          <p:nvPr>
            <p:ph type="sldNum" sz="quarter" idx="12"/>
          </p:nvPr>
        </p:nvSpPr>
        <p:spPr>
          <a:xfrm>
            <a:off x="10917124" y="6161187"/>
            <a:ext cx="1062155" cy="490599"/>
          </a:xfrm>
          <a:prstGeom prst="rect">
            <a:avLst/>
          </a:prstGeom>
        </p:spPr>
        <p:txBody>
          <a:bodyPr/>
          <a:lstStyle>
            <a:lvl1pPr algn="r">
              <a:defRPr sz="2800" b="1" i="0" baseline="0">
                <a:latin typeface="Poppins SemiBold" panose="00000700000000000000" pitchFamily="2" charset="0"/>
                <a:cs typeface="Poppins SemiBold" panose="00000700000000000000" pitchFamily="2" charset="0"/>
              </a:defRPr>
            </a:lvl1pPr>
          </a:lstStyle>
          <a:p>
            <a:fld id="{EE564337-EC0D-514C-8926-9471E1A66B46}" type="slidenum">
              <a:rPr lang="en-US" smtClean="0"/>
              <a:pPr/>
              <a:t>‹#›</a:t>
            </a:fld>
            <a:endParaRPr lang="en-US"/>
          </a:p>
        </p:txBody>
      </p:sp>
    </p:spTree>
    <p:extLst>
      <p:ext uri="{BB962C8B-B14F-4D97-AF65-F5344CB8AC3E}">
        <p14:creationId xmlns:p14="http://schemas.microsoft.com/office/powerpoint/2010/main" val="361132901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1_Chapter">
    <p:spTree>
      <p:nvGrpSpPr>
        <p:cNvPr id="1" name=""/>
        <p:cNvGrpSpPr/>
        <p:nvPr/>
      </p:nvGrpSpPr>
      <p:grpSpPr>
        <a:xfrm>
          <a:off x="0" y="0"/>
          <a:ext cx="0" cy="0"/>
          <a:chOff x="0" y="0"/>
          <a:chExt cx="0" cy="0"/>
        </a:xfrm>
      </p:grpSpPr>
      <p:sp>
        <p:nvSpPr>
          <p:cNvPr id="7" name="Rectangle 6"/>
          <p:cNvSpPr/>
          <p:nvPr userDrawn="1"/>
        </p:nvSpPr>
        <p:spPr>
          <a:xfrm>
            <a:off x="0" y="0"/>
            <a:ext cx="12192000" cy="6858000"/>
          </a:xfrm>
          <a:prstGeom prst="rect">
            <a:avLst/>
          </a:prstGeom>
          <a:solidFill>
            <a:srgbClr val="48B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b="0" i="0">
              <a:latin typeface="Open Sans" panose="020B0606030504020204" pitchFamily="34" charset="0"/>
            </a:endParaRPr>
          </a:p>
        </p:txBody>
      </p:sp>
      <p:sp>
        <p:nvSpPr>
          <p:cNvPr id="2" name="Title 1"/>
          <p:cNvSpPr>
            <a:spLocks noGrp="1"/>
          </p:cNvSpPr>
          <p:nvPr>
            <p:ph type="title"/>
          </p:nvPr>
        </p:nvSpPr>
        <p:spPr>
          <a:xfrm>
            <a:off x="1046204" y="2935014"/>
            <a:ext cx="10335794" cy="2888152"/>
          </a:xfrm>
          <a:prstGeom prst="rect">
            <a:avLst/>
          </a:prstGeom>
        </p:spPr>
        <p:txBody>
          <a:bodyPr lIns="0" anchor="t" anchorCtr="0"/>
          <a:lstStyle>
            <a:lvl1pPr>
              <a:defRPr sz="4000" b="1" i="0" cap="all" baseline="0">
                <a:ln w="19050">
                  <a:solidFill>
                    <a:schemeClr val="bg1"/>
                  </a:solidFill>
                </a:ln>
                <a:noFill/>
                <a:latin typeface="Poppins SemiBold" panose="00000700000000000000" pitchFamily="2" charset="0"/>
                <a:ea typeface="Open Sans" charset="0"/>
                <a:cs typeface="Poppins SemiBold" panose="00000700000000000000" pitchFamily="2" charset="0"/>
              </a:defRPr>
            </a:lvl1pPr>
          </a:lstStyle>
          <a:p>
            <a:r>
              <a:rPr lang="en-US"/>
              <a:t>Click to edit Master title style</a:t>
            </a:r>
          </a:p>
        </p:txBody>
      </p:sp>
      <p:sp>
        <p:nvSpPr>
          <p:cNvPr id="18" name="Espace réservé du texte 17"/>
          <p:cNvSpPr>
            <a:spLocks noGrp="1"/>
          </p:cNvSpPr>
          <p:nvPr>
            <p:ph type="body" sz="quarter" idx="13"/>
          </p:nvPr>
        </p:nvSpPr>
        <p:spPr>
          <a:xfrm>
            <a:off x="1046204" y="949930"/>
            <a:ext cx="10335794" cy="1766888"/>
          </a:xfrm>
          <a:prstGeom prst="rect">
            <a:avLst/>
          </a:prstGeom>
        </p:spPr>
        <p:txBody>
          <a:bodyPr lIns="0" anchor="b" anchorCtr="0"/>
          <a:lstStyle>
            <a:lvl1pPr marL="0" indent="0">
              <a:buFontTx/>
              <a:buNone/>
              <a:defRPr b="1" i="0" cap="all" baseline="0">
                <a:latin typeface="Poppins SemiBold" panose="00000700000000000000" pitchFamily="2" charset="0"/>
                <a:ea typeface="Open Sans" charset="0"/>
                <a:cs typeface="Poppins SemiBold" panose="00000700000000000000" pitchFamily="2" charset="0"/>
              </a:defRPr>
            </a:lvl1pPr>
          </a:lstStyle>
          <a:p>
            <a:pPr lvl="0"/>
            <a:r>
              <a:rPr lang="en-US"/>
              <a:t>Click to edit Master text styles</a:t>
            </a:r>
          </a:p>
        </p:txBody>
      </p:sp>
    </p:spTree>
    <p:extLst>
      <p:ext uri="{BB962C8B-B14F-4D97-AF65-F5344CB8AC3E}">
        <p14:creationId xmlns:p14="http://schemas.microsoft.com/office/powerpoint/2010/main" val="21773197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a:xfrm>
            <a:off x="810000" y="720000"/>
            <a:ext cx="10571998" cy="1172299"/>
          </a:xfrm>
        </p:spPr>
        <p:txBody>
          <a:bodyPr lIns="90000" anchor="t" anchorCtr="0"/>
          <a:lstStyle/>
          <a:p>
            <a:endParaRPr lang="en-US"/>
          </a:p>
        </p:txBody>
      </p:sp>
      <p:sp>
        <p:nvSpPr>
          <p:cNvPr id="3" name="Content Placeholder 2"/>
          <p:cNvSpPr>
            <a:spLocks noGrp="1"/>
          </p:cNvSpPr>
          <p:nvPr>
            <p:ph idx="1"/>
          </p:nvPr>
        </p:nvSpPr>
        <p:spPr>
          <a:xfrm>
            <a:off x="818712" y="1892299"/>
            <a:ext cx="10554574" cy="3966499"/>
          </a:xfrm>
          <a:prstGeom prst="rect">
            <a:avLst/>
          </a:prstGeom>
        </p:spPr>
        <p:txBody>
          <a:bodyPr/>
          <a:lstStyle>
            <a:lvl1pPr marL="342900" indent="-342900">
              <a:buClr>
                <a:srgbClr val="48B9FF"/>
              </a:buClr>
              <a:buFont typeface="Arial" charset="0"/>
              <a:buChar char="•"/>
              <a:defRPr>
                <a:latin typeface="Poppins" panose="00000500000000000000" pitchFamily="2" charset="0"/>
                <a:cs typeface="Poppins" panose="00000500000000000000" pitchFamily="2" charset="0"/>
              </a:defRPr>
            </a:lvl1pPr>
            <a:lvl2pPr marL="742950" indent="-285750">
              <a:buClr>
                <a:srgbClr val="0D29F9"/>
              </a:buClr>
              <a:buFont typeface="Courier New" charset="0"/>
              <a:buChar char="o"/>
              <a:defRPr>
                <a:latin typeface="Poppins" panose="00000500000000000000" pitchFamily="2" charset="0"/>
                <a:cs typeface="Poppins" panose="00000500000000000000" pitchFamily="2" charset="0"/>
              </a:defRPr>
            </a:lvl2pPr>
            <a:lvl3pPr marL="1143000" indent="-228600">
              <a:buClr>
                <a:srgbClr val="48B9FF"/>
              </a:buClr>
              <a:buFont typeface="Wingdings" charset="2"/>
              <a:buChar char="§"/>
              <a:defRPr>
                <a:latin typeface="Poppins" panose="00000500000000000000" pitchFamily="2" charset="0"/>
                <a:cs typeface="Poppins" panose="00000500000000000000" pitchFamily="2" charset="0"/>
              </a:defRPr>
            </a:lvl3pPr>
            <a:lvl4pPr marL="1600200" indent="-228600">
              <a:buClr>
                <a:srgbClr val="0D29F9"/>
              </a:buClr>
              <a:buFont typeface="Wingdings" charset="2"/>
              <a:buChar char="q"/>
              <a:defRPr>
                <a:latin typeface="Poppins" panose="00000500000000000000" pitchFamily="2" charset="0"/>
                <a:cs typeface="Poppins" panose="00000500000000000000" pitchFamily="2" charset="0"/>
              </a:defRPr>
            </a:lvl4pPr>
            <a:lvl5pPr marL="2057400" indent="-228600">
              <a:buClr>
                <a:srgbClr val="48B9FF"/>
              </a:buClr>
              <a:buFont typeface="Arial" charset="0"/>
              <a:buChar char="•"/>
              <a:defRPr>
                <a:latin typeface="Poppins" panose="00000500000000000000" pitchFamily="2" charset="0"/>
                <a:cs typeface="Poppins" panose="00000500000000000000" pitchFamily="2" charset="0"/>
              </a:defRPr>
            </a:lvl5pPr>
          </a:lstStyle>
          <a:p>
            <a:r>
              <a:rPr lang="fr-FR"/>
              <a:t>Cliquez pour modifier les styles du texte du masque</a:t>
            </a:r>
          </a:p>
          <a:p>
            <a:pPr marL="742950" lvl="1" indent="-285750">
              <a:buClr>
                <a:srgbClr val="0D29F9"/>
              </a:buClr>
              <a:buFont typeface="Courier New" charset="0"/>
              <a:buChar char="o"/>
            </a:pPr>
            <a:r>
              <a:rPr lang="fr-FR"/>
              <a:t>Deuxième niveau</a:t>
            </a:r>
          </a:p>
          <a:p>
            <a:pPr marL="1143000" lvl="2" indent="-228600">
              <a:buClr>
                <a:srgbClr val="48B9FF"/>
              </a:buClr>
              <a:buFont typeface="Wingdings" charset="2"/>
              <a:buChar char="§"/>
            </a:pPr>
            <a:r>
              <a:rPr lang="fr-FR"/>
              <a:t>Troisième niveau</a:t>
            </a:r>
          </a:p>
          <a:p>
            <a:pPr marL="1600200" lvl="3" indent="-228600">
              <a:buClr>
                <a:srgbClr val="0D29F9"/>
              </a:buClr>
              <a:buFont typeface="Wingdings" charset="2"/>
              <a:buChar char="q"/>
            </a:pPr>
            <a:r>
              <a:rPr lang="fr-FR"/>
              <a:t>Quatrième niveau</a:t>
            </a:r>
          </a:p>
          <a:p>
            <a:pPr marL="2057400" lvl="4" indent="-228600">
              <a:buClr>
                <a:srgbClr val="48B9FF"/>
              </a:buClr>
              <a:buFont typeface="Arial" charset="0"/>
              <a:buChar char="•"/>
            </a:pPr>
            <a:r>
              <a:rPr lang="fr-FR"/>
              <a:t>Cinquième niveau</a:t>
            </a:r>
            <a:endParaRPr lang="en-US"/>
          </a:p>
        </p:txBody>
      </p:sp>
      <p:sp>
        <p:nvSpPr>
          <p:cNvPr id="5" name="Footer Placeholder 4"/>
          <p:cNvSpPr>
            <a:spLocks noGrp="1"/>
          </p:cNvSpPr>
          <p:nvPr>
            <p:ph type="ftr" sz="quarter" idx="11"/>
          </p:nvPr>
        </p:nvSpPr>
        <p:spPr/>
        <p:txBody>
          <a:bodyPr/>
          <a:lstStyle>
            <a:lvl1pPr>
              <a:defRPr>
                <a:latin typeface="Poppins" panose="00000500000000000000" pitchFamily="2" charset="0"/>
                <a:cs typeface="Poppins" panose="00000500000000000000" pitchFamily="2" charset="0"/>
              </a:defRPr>
            </a:lvl1pPr>
          </a:lstStyle>
          <a:p>
            <a:endParaRPr lang="en-US"/>
          </a:p>
        </p:txBody>
      </p:sp>
      <p:sp>
        <p:nvSpPr>
          <p:cNvPr id="7" name="Slide Number Placeholder 5">
            <a:extLst>
              <a:ext uri="{FF2B5EF4-FFF2-40B4-BE49-F238E27FC236}">
                <a16:creationId xmlns:a16="http://schemas.microsoft.com/office/drawing/2014/main" id="{0C3EA1D6-2DF7-C647-9915-9698C6C0D9C8}"/>
              </a:ext>
            </a:extLst>
          </p:cNvPr>
          <p:cNvSpPr>
            <a:spLocks noGrp="1"/>
          </p:cNvSpPr>
          <p:nvPr>
            <p:ph type="sldNum" sz="quarter" idx="12"/>
          </p:nvPr>
        </p:nvSpPr>
        <p:spPr>
          <a:xfrm>
            <a:off x="10917124" y="6161187"/>
            <a:ext cx="1062155" cy="490599"/>
          </a:xfrm>
          <a:prstGeom prst="rect">
            <a:avLst/>
          </a:prstGeom>
        </p:spPr>
        <p:txBody>
          <a:bodyPr/>
          <a:lstStyle>
            <a:lvl1pPr algn="r">
              <a:defRPr sz="2800" b="1" i="0" baseline="0">
                <a:latin typeface="Poppins SemiBold" panose="00000700000000000000" pitchFamily="2" charset="0"/>
                <a:cs typeface="Poppins SemiBold" panose="00000700000000000000" pitchFamily="2" charset="0"/>
              </a:defRPr>
            </a:lvl1pPr>
          </a:lstStyle>
          <a:p>
            <a:fld id="{EE564337-EC0D-514C-8926-9471E1A66B46}" type="slidenum">
              <a:rPr lang="en-US" smtClean="0"/>
              <a:pPr/>
              <a:t>‹#›</a:t>
            </a:fld>
            <a:endParaRPr lang="en-US"/>
          </a:p>
        </p:txBody>
      </p:sp>
    </p:spTree>
    <p:extLst>
      <p:ext uri="{BB962C8B-B14F-4D97-AF65-F5344CB8AC3E}">
        <p14:creationId xmlns:p14="http://schemas.microsoft.com/office/powerpoint/2010/main" val="156664904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a:xfrm>
            <a:off x="810000" y="720000"/>
            <a:ext cx="10571998" cy="1172299"/>
          </a:xfrm>
        </p:spPr>
        <p:txBody>
          <a:bodyPr anchor="t" anchorCtr="0"/>
          <a:lstStyle>
            <a:lvl1pPr>
              <a:defRPr>
                <a:latin typeface="Poppins SemiBold" panose="00000700000000000000" pitchFamily="2" charset="0"/>
                <a:cs typeface="Poppins SemiBold" panose="00000700000000000000" pitchFamily="2" charset="0"/>
              </a:defRPr>
            </a:lvl1pPr>
          </a:lstStyle>
          <a:p>
            <a:endParaRPr lang="en-US"/>
          </a:p>
        </p:txBody>
      </p:sp>
      <p:sp>
        <p:nvSpPr>
          <p:cNvPr id="3" name="Content Placeholder 2"/>
          <p:cNvSpPr>
            <a:spLocks noGrp="1"/>
          </p:cNvSpPr>
          <p:nvPr>
            <p:ph sz="half" idx="1"/>
          </p:nvPr>
        </p:nvSpPr>
        <p:spPr>
          <a:xfrm>
            <a:off x="818712" y="1892299"/>
            <a:ext cx="5185873" cy="3968751"/>
          </a:xfrm>
          <a:prstGeom prst="rect">
            <a:avLst/>
          </a:prstGeom>
        </p:spPr>
        <p:txBody>
          <a:bodyPr>
            <a:normAutofit/>
          </a:bodyPr>
          <a:lstStyle>
            <a:lvl1pPr marL="342900" indent="-342900">
              <a:buClr>
                <a:srgbClr val="48B9FF"/>
              </a:buClr>
              <a:buFont typeface="Arial" charset="0"/>
              <a:buChar char="•"/>
              <a:defRPr>
                <a:latin typeface="Poppins" panose="00000500000000000000" pitchFamily="2" charset="0"/>
                <a:cs typeface="Poppins" panose="00000500000000000000" pitchFamily="2" charset="0"/>
              </a:defRPr>
            </a:lvl1pPr>
            <a:lvl2pPr marL="742950" indent="-285750">
              <a:buClr>
                <a:srgbClr val="0D29F9"/>
              </a:buClr>
              <a:buFont typeface="Courier New" charset="0"/>
              <a:buChar char="o"/>
              <a:defRPr>
                <a:latin typeface="Poppins" panose="00000500000000000000" pitchFamily="2" charset="0"/>
                <a:cs typeface="Poppins" panose="00000500000000000000" pitchFamily="2" charset="0"/>
              </a:defRPr>
            </a:lvl2pPr>
            <a:lvl3pPr marL="1143000" indent="-228600">
              <a:buClr>
                <a:srgbClr val="48B9FF"/>
              </a:buClr>
              <a:buFont typeface="Wingdings" charset="2"/>
              <a:buChar char="§"/>
              <a:defRPr>
                <a:latin typeface="Poppins" panose="00000500000000000000" pitchFamily="2" charset="0"/>
                <a:cs typeface="Poppins" panose="00000500000000000000" pitchFamily="2" charset="0"/>
              </a:defRPr>
            </a:lvl3pPr>
            <a:lvl4pPr marL="1600200" indent="-228600">
              <a:buClr>
                <a:srgbClr val="0D29F9"/>
              </a:buClr>
              <a:buFont typeface="Wingdings" charset="2"/>
              <a:buChar char="q"/>
              <a:defRPr>
                <a:latin typeface="Poppins" panose="00000500000000000000" pitchFamily="2" charset="0"/>
                <a:cs typeface="Poppins" panose="00000500000000000000" pitchFamily="2" charset="0"/>
              </a:defRPr>
            </a:lvl4pPr>
            <a:lvl5pPr marL="2057400" indent="-228600">
              <a:buClr>
                <a:srgbClr val="48B9FF"/>
              </a:buClr>
              <a:buFont typeface="Arial" charset="0"/>
              <a:buChar char="•"/>
              <a:defRPr>
                <a:latin typeface="Poppins" panose="00000500000000000000" pitchFamily="2" charset="0"/>
                <a:cs typeface="Poppins" panose="00000500000000000000" pitchFamily="2" charset="0"/>
              </a:defRPr>
            </a:lvl5pPr>
          </a:lstStyle>
          <a:p>
            <a:r>
              <a:rPr lang="fr-FR"/>
              <a:t>Cliquez pour modifier les styles du texte du masque</a:t>
            </a:r>
          </a:p>
          <a:p>
            <a:pPr marL="742950" lvl="1" indent="-285750">
              <a:buClr>
                <a:srgbClr val="0D29F9"/>
              </a:buClr>
              <a:buFont typeface="Courier New" charset="0"/>
              <a:buChar char="o"/>
            </a:pPr>
            <a:r>
              <a:rPr lang="fr-FR"/>
              <a:t>Deuxième niveau</a:t>
            </a:r>
          </a:p>
          <a:p>
            <a:pPr marL="1143000" lvl="2" indent="-228600">
              <a:buClr>
                <a:srgbClr val="48B9FF"/>
              </a:buClr>
              <a:buFont typeface="Wingdings" charset="2"/>
              <a:buChar char="§"/>
            </a:pPr>
            <a:r>
              <a:rPr lang="fr-FR"/>
              <a:t>Troisième niveau</a:t>
            </a:r>
          </a:p>
          <a:p>
            <a:pPr marL="1600200" lvl="3" indent="-228600">
              <a:buClr>
                <a:srgbClr val="0D29F9"/>
              </a:buClr>
              <a:buFont typeface="Wingdings" charset="2"/>
              <a:buChar char="q"/>
            </a:pPr>
            <a:r>
              <a:rPr lang="fr-FR"/>
              <a:t>Quatrième niveau</a:t>
            </a:r>
          </a:p>
          <a:p>
            <a:pPr marL="2057400" lvl="4" indent="-228600">
              <a:buClr>
                <a:srgbClr val="48B9FF"/>
              </a:buClr>
              <a:buFont typeface="Arial" charset="0"/>
              <a:buChar char="•"/>
            </a:pPr>
            <a:r>
              <a:rPr lang="fr-FR"/>
              <a:t>Cinquième niveau</a:t>
            </a:r>
            <a:endParaRPr lang="en-US"/>
          </a:p>
        </p:txBody>
      </p:sp>
      <p:sp>
        <p:nvSpPr>
          <p:cNvPr id="4" name="Content Placeholder 3"/>
          <p:cNvSpPr>
            <a:spLocks noGrp="1"/>
          </p:cNvSpPr>
          <p:nvPr>
            <p:ph sz="half" idx="2"/>
          </p:nvPr>
        </p:nvSpPr>
        <p:spPr>
          <a:xfrm>
            <a:off x="6187415" y="1892299"/>
            <a:ext cx="5194583" cy="3968752"/>
          </a:xfrm>
          <a:prstGeom prst="rect">
            <a:avLst/>
          </a:prstGeom>
        </p:spPr>
        <p:txBody>
          <a:bodyPr>
            <a:normAutofit/>
          </a:bodyPr>
          <a:lstStyle>
            <a:lvl1pPr marL="342900" indent="-342900">
              <a:buClr>
                <a:srgbClr val="48B9FF"/>
              </a:buClr>
              <a:buFont typeface="Arial" charset="0"/>
              <a:buChar char="•"/>
              <a:defRPr>
                <a:latin typeface="Poppins" panose="00000500000000000000" pitchFamily="2" charset="0"/>
                <a:cs typeface="Poppins" panose="00000500000000000000" pitchFamily="2" charset="0"/>
              </a:defRPr>
            </a:lvl1pPr>
            <a:lvl2pPr marL="742950" indent="-285750">
              <a:buClr>
                <a:srgbClr val="0D29F9"/>
              </a:buClr>
              <a:buFont typeface="Courier New" charset="0"/>
              <a:buChar char="o"/>
              <a:defRPr>
                <a:latin typeface="Poppins" panose="00000500000000000000" pitchFamily="2" charset="0"/>
                <a:cs typeface="Poppins" panose="00000500000000000000" pitchFamily="2" charset="0"/>
              </a:defRPr>
            </a:lvl2pPr>
            <a:lvl3pPr marL="1143000" indent="-228600">
              <a:buClr>
                <a:srgbClr val="48B9FF"/>
              </a:buClr>
              <a:buFont typeface="Wingdings" charset="2"/>
              <a:buChar char="§"/>
              <a:defRPr>
                <a:latin typeface="Poppins" panose="00000500000000000000" pitchFamily="2" charset="0"/>
                <a:cs typeface="Poppins" panose="00000500000000000000" pitchFamily="2" charset="0"/>
              </a:defRPr>
            </a:lvl3pPr>
            <a:lvl4pPr marL="1600200" indent="-228600">
              <a:buClr>
                <a:srgbClr val="0D29F9"/>
              </a:buClr>
              <a:buFont typeface="Wingdings" charset="2"/>
              <a:buChar char="q"/>
              <a:defRPr>
                <a:latin typeface="Poppins" panose="00000500000000000000" pitchFamily="2" charset="0"/>
                <a:cs typeface="Poppins" panose="00000500000000000000" pitchFamily="2" charset="0"/>
              </a:defRPr>
            </a:lvl4pPr>
            <a:lvl5pPr marL="2057400" indent="-228600">
              <a:buClr>
                <a:srgbClr val="48B9FF"/>
              </a:buClr>
              <a:buFont typeface="Arial" charset="0"/>
              <a:buChar char="•"/>
              <a:defRPr>
                <a:latin typeface="Poppins" panose="00000500000000000000" pitchFamily="2" charset="0"/>
                <a:cs typeface="Poppins" panose="00000500000000000000" pitchFamily="2" charset="0"/>
              </a:defRPr>
            </a:lvl5pPr>
          </a:lstStyle>
          <a:p>
            <a:r>
              <a:rPr lang="fr-FR"/>
              <a:t>Cliquez pour modifier les styles du texte du masque</a:t>
            </a:r>
          </a:p>
          <a:p>
            <a:pPr marL="742950" lvl="1" indent="-285750">
              <a:buClr>
                <a:srgbClr val="0D29F9"/>
              </a:buClr>
              <a:buFont typeface="Courier New" charset="0"/>
              <a:buChar char="o"/>
            </a:pPr>
            <a:r>
              <a:rPr lang="fr-FR"/>
              <a:t>Deuxième niveau</a:t>
            </a:r>
          </a:p>
          <a:p>
            <a:pPr marL="1143000" lvl="2" indent="-228600">
              <a:buClr>
                <a:srgbClr val="48B9FF"/>
              </a:buClr>
              <a:buFont typeface="Wingdings" charset="2"/>
              <a:buChar char="§"/>
            </a:pPr>
            <a:r>
              <a:rPr lang="fr-FR"/>
              <a:t>Troisième niveau</a:t>
            </a:r>
          </a:p>
          <a:p>
            <a:pPr marL="1600200" lvl="3" indent="-228600">
              <a:buClr>
                <a:srgbClr val="0D29F9"/>
              </a:buClr>
              <a:buFont typeface="Wingdings" charset="2"/>
              <a:buChar char="q"/>
            </a:pPr>
            <a:r>
              <a:rPr lang="fr-FR"/>
              <a:t>Quatrième niveau</a:t>
            </a:r>
          </a:p>
          <a:p>
            <a:pPr marL="2057400" lvl="4" indent="-228600">
              <a:buClr>
                <a:srgbClr val="48B9FF"/>
              </a:buClr>
              <a:buFont typeface="Arial" charset="0"/>
              <a:buChar char="•"/>
            </a:pPr>
            <a:r>
              <a:rPr lang="fr-FR"/>
              <a:t>Cinquième niveau</a:t>
            </a:r>
            <a:endParaRPr lang="en-US"/>
          </a:p>
        </p:txBody>
      </p:sp>
      <p:sp>
        <p:nvSpPr>
          <p:cNvPr id="6" name="Footer Placeholder 5"/>
          <p:cNvSpPr>
            <a:spLocks noGrp="1"/>
          </p:cNvSpPr>
          <p:nvPr>
            <p:ph type="ftr" sz="quarter" idx="11"/>
          </p:nvPr>
        </p:nvSpPr>
        <p:spPr/>
        <p:txBody>
          <a:bodyPr/>
          <a:lstStyle>
            <a:lvl1pPr>
              <a:defRPr>
                <a:latin typeface="Poppins" panose="00000500000000000000" pitchFamily="2" charset="0"/>
                <a:cs typeface="Poppins" panose="00000500000000000000" pitchFamily="2" charset="0"/>
              </a:defRPr>
            </a:lvl1pPr>
          </a:lstStyle>
          <a:p>
            <a:endParaRPr lang="en-US"/>
          </a:p>
        </p:txBody>
      </p:sp>
      <p:sp>
        <p:nvSpPr>
          <p:cNvPr id="9" name="Slide Number Placeholder 5"/>
          <p:cNvSpPr>
            <a:spLocks noGrp="1"/>
          </p:cNvSpPr>
          <p:nvPr>
            <p:ph type="sldNum" sz="quarter" idx="12"/>
          </p:nvPr>
        </p:nvSpPr>
        <p:spPr>
          <a:xfrm>
            <a:off x="10917124" y="6161187"/>
            <a:ext cx="1062155" cy="490599"/>
          </a:xfrm>
          <a:prstGeom prst="rect">
            <a:avLst/>
          </a:prstGeom>
        </p:spPr>
        <p:txBody>
          <a:bodyPr/>
          <a:lstStyle>
            <a:lvl1pPr algn="r">
              <a:defRPr sz="2800" b="1" i="0" baseline="0">
                <a:latin typeface="Poppins SemiBold" panose="00000700000000000000" pitchFamily="2" charset="0"/>
                <a:cs typeface="Poppins SemiBold" panose="00000700000000000000" pitchFamily="2" charset="0"/>
              </a:defRPr>
            </a:lvl1pPr>
          </a:lstStyle>
          <a:p>
            <a:fld id="{EE564337-EC0D-514C-8926-9471E1A66B46}" type="slidenum">
              <a:rPr lang="en-US" smtClean="0"/>
              <a:pPr/>
              <a:t>‹#›</a:t>
            </a:fld>
            <a:endParaRPr lang="en-US"/>
          </a:p>
        </p:txBody>
      </p:sp>
    </p:spTree>
    <p:extLst>
      <p:ext uri="{BB962C8B-B14F-4D97-AF65-F5344CB8AC3E}">
        <p14:creationId xmlns:p14="http://schemas.microsoft.com/office/powerpoint/2010/main" val="5116951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8E5A7D-CDF2-D620-715A-390C32E79A34}"/>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p>
        </p:txBody>
      </p:sp>
      <p:sp>
        <p:nvSpPr>
          <p:cNvPr id="3" name="Text Placeholder 2">
            <a:extLst>
              <a:ext uri="{FF2B5EF4-FFF2-40B4-BE49-F238E27FC236}">
                <a16:creationId xmlns:a16="http://schemas.microsoft.com/office/drawing/2014/main" id="{A4B34986-C310-18B1-10FC-F62F3BE22C59}"/>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4DAC3801-F18F-B075-EE2A-9240FC32869A}"/>
              </a:ext>
            </a:extLst>
          </p:cNvPr>
          <p:cNvSpPr>
            <a:spLocks noGrp="1"/>
          </p:cNvSpPr>
          <p:nvPr>
            <p:ph type="dt" sz="half" idx="10"/>
          </p:nvPr>
        </p:nvSpPr>
        <p:spPr/>
        <p:txBody>
          <a:bodyPr/>
          <a:lstStyle/>
          <a:p>
            <a:fld id="{49AEB1B6-B213-47B7-A6B9-647B8BA19381}" type="datetimeFigureOut">
              <a:rPr lang="en-GB" smtClean="0"/>
              <a:t>04/06/2024</a:t>
            </a:fld>
            <a:endParaRPr lang="en-GB"/>
          </a:p>
        </p:txBody>
      </p:sp>
      <p:sp>
        <p:nvSpPr>
          <p:cNvPr id="5" name="Footer Placeholder 4">
            <a:extLst>
              <a:ext uri="{FF2B5EF4-FFF2-40B4-BE49-F238E27FC236}">
                <a16:creationId xmlns:a16="http://schemas.microsoft.com/office/drawing/2014/main" id="{6C9A4307-0B12-80D9-F32F-BE162397C4E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427A5BA-9195-F8EC-FD57-4BCA4C655608}"/>
              </a:ext>
            </a:extLst>
          </p:cNvPr>
          <p:cNvSpPr>
            <a:spLocks noGrp="1"/>
          </p:cNvSpPr>
          <p:nvPr>
            <p:ph type="sldNum" sz="quarter" idx="12"/>
          </p:nvPr>
        </p:nvSpPr>
        <p:spPr/>
        <p:txBody>
          <a:bodyPr/>
          <a:lstStyle/>
          <a:p>
            <a:fld id="{CFF4D5C4-50DE-4163-A0D4-DC8F5F8DED7A}" type="slidenum">
              <a:rPr lang="en-GB" smtClean="0"/>
              <a:t>‹#›</a:t>
            </a:fld>
            <a:endParaRPr lang="en-GB"/>
          </a:p>
        </p:txBody>
      </p:sp>
    </p:spTree>
    <p:extLst>
      <p:ext uri="{BB962C8B-B14F-4D97-AF65-F5344CB8AC3E}">
        <p14:creationId xmlns:p14="http://schemas.microsoft.com/office/powerpoint/2010/main" val="399756166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810000" y="720000"/>
            <a:ext cx="10571998" cy="1159599"/>
          </a:xfrm>
        </p:spPr>
        <p:txBody>
          <a:bodyPr anchor="t" anchorCtr="0"/>
          <a:lstStyle>
            <a:lvl1pPr>
              <a:defRPr>
                <a:latin typeface="Poppins SemiBold" panose="00000700000000000000" pitchFamily="2" charset="0"/>
                <a:cs typeface="Poppins SemiBold" panose="00000700000000000000" pitchFamily="2" charset="0"/>
              </a:defRPr>
            </a:lvl1pPr>
          </a:lstStyle>
          <a:p>
            <a:endParaRPr lang="en-US"/>
          </a:p>
        </p:txBody>
      </p:sp>
      <p:sp>
        <p:nvSpPr>
          <p:cNvPr id="3" name="Text Placeholder 2"/>
          <p:cNvSpPr>
            <a:spLocks noGrp="1"/>
          </p:cNvSpPr>
          <p:nvPr>
            <p:ph type="body" idx="1"/>
          </p:nvPr>
        </p:nvSpPr>
        <p:spPr>
          <a:xfrm>
            <a:off x="814728" y="1879600"/>
            <a:ext cx="5189857" cy="871537"/>
          </a:xfrm>
          <a:prstGeom prst="rect">
            <a:avLst/>
          </a:prstGeom>
        </p:spPr>
        <p:txBody>
          <a:bodyPr anchor="b" anchorCtr="0">
            <a:noAutofit/>
          </a:bodyPr>
          <a:lstStyle>
            <a:lvl1pPr marL="0" indent="0" algn="l">
              <a:buNone/>
              <a:defRPr sz="2000" b="1">
                <a:solidFill>
                  <a:srgbClr val="0D29F9"/>
                </a:solidFill>
                <a:latin typeface="Poppins SemiBold" panose="00000700000000000000" pitchFamily="2" charset="0"/>
                <a:cs typeface="Poppins SemiBold" panose="00000700000000000000" pitchFamily="2"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endParaRPr lang="fr-FR"/>
          </a:p>
        </p:txBody>
      </p:sp>
      <p:sp>
        <p:nvSpPr>
          <p:cNvPr id="4" name="Content Placeholder 3"/>
          <p:cNvSpPr>
            <a:spLocks noGrp="1"/>
          </p:cNvSpPr>
          <p:nvPr>
            <p:ph sz="half" idx="2" hasCustomPrompt="1"/>
          </p:nvPr>
        </p:nvSpPr>
        <p:spPr>
          <a:xfrm>
            <a:off x="814729" y="2751138"/>
            <a:ext cx="5189856" cy="3109913"/>
          </a:xfrm>
          <a:prstGeom prst="rect">
            <a:avLst/>
          </a:prstGeom>
        </p:spPr>
        <p:txBody>
          <a:bodyPr anchor="t">
            <a:normAutofit/>
          </a:bodyPr>
          <a:lstStyle>
            <a:lvl1pPr marL="342900" indent="-342900">
              <a:buClr>
                <a:srgbClr val="48B9FF"/>
              </a:buClr>
              <a:buFont typeface="Arial" charset="0"/>
              <a:buChar char="•"/>
              <a:defRPr>
                <a:latin typeface="Poppins" panose="00000500000000000000" pitchFamily="2" charset="0"/>
                <a:cs typeface="Poppins" panose="00000500000000000000" pitchFamily="2" charset="0"/>
              </a:defRPr>
            </a:lvl1pPr>
            <a:lvl2pPr marL="742950" indent="-285750">
              <a:buClr>
                <a:srgbClr val="0D29F9"/>
              </a:buClr>
              <a:buFont typeface="Courier New" charset="0"/>
              <a:buChar char="o"/>
              <a:defRPr>
                <a:latin typeface="Poppins" panose="00000500000000000000" pitchFamily="2" charset="0"/>
                <a:cs typeface="Poppins" panose="00000500000000000000" pitchFamily="2" charset="0"/>
              </a:defRPr>
            </a:lvl2pPr>
            <a:lvl3pPr marL="1143000" indent="-228600">
              <a:buClr>
                <a:srgbClr val="48B9FF"/>
              </a:buClr>
              <a:buFont typeface="Wingdings" charset="2"/>
              <a:buChar char="§"/>
              <a:defRPr>
                <a:latin typeface="Poppins" panose="00000500000000000000" pitchFamily="2" charset="0"/>
                <a:cs typeface="Poppins" panose="00000500000000000000" pitchFamily="2" charset="0"/>
              </a:defRPr>
            </a:lvl3pPr>
            <a:lvl4pPr marL="1600200" indent="-228600">
              <a:buClr>
                <a:srgbClr val="0D29F9"/>
              </a:buClr>
              <a:buFont typeface="Wingdings" charset="2"/>
              <a:buChar char="q"/>
              <a:defRPr>
                <a:latin typeface="Poppins" panose="00000500000000000000" pitchFamily="2" charset="0"/>
                <a:cs typeface="Poppins" panose="00000500000000000000" pitchFamily="2" charset="0"/>
              </a:defRPr>
            </a:lvl4pPr>
            <a:lvl5pPr marL="2057400" indent="-228600">
              <a:buClr>
                <a:srgbClr val="48B9FF"/>
              </a:buClr>
              <a:buFont typeface="Arial" charset="0"/>
              <a:buChar char="•"/>
              <a:defRPr>
                <a:latin typeface="Poppins" panose="00000500000000000000" pitchFamily="2" charset="0"/>
                <a:cs typeface="Poppins" panose="00000500000000000000" pitchFamily="2" charset="0"/>
              </a:defRPr>
            </a:lvl5pPr>
          </a:lstStyle>
          <a:p>
            <a:r>
              <a:rPr lang="fr-FR"/>
              <a:t>Cliquez pour modifier les styles du texte du masque</a:t>
            </a:r>
          </a:p>
          <a:p>
            <a:pPr marL="742950" lvl="1" indent="-285750">
              <a:buClr>
                <a:srgbClr val="0D29F9"/>
              </a:buClr>
              <a:buFont typeface="Courier New" charset="0"/>
              <a:buChar char="o"/>
            </a:pPr>
            <a:r>
              <a:rPr lang="fr-FR"/>
              <a:t>Deuxième niveau</a:t>
            </a:r>
          </a:p>
          <a:p>
            <a:pPr marL="1143000" lvl="2" indent="-228600">
              <a:buClr>
                <a:srgbClr val="48B9FF"/>
              </a:buClr>
              <a:buFont typeface="Wingdings" charset="2"/>
              <a:buChar char="§"/>
            </a:pPr>
            <a:r>
              <a:rPr lang="fr-FR"/>
              <a:t>Troisième niveau</a:t>
            </a:r>
          </a:p>
          <a:p>
            <a:pPr marL="1600200" lvl="3" indent="-228600">
              <a:buClr>
                <a:srgbClr val="0D29F9"/>
              </a:buClr>
              <a:buFont typeface="Wingdings" charset="2"/>
              <a:buChar char="q"/>
            </a:pPr>
            <a:r>
              <a:rPr lang="fr-FR"/>
              <a:t>Quatrième niveau</a:t>
            </a:r>
          </a:p>
          <a:p>
            <a:pPr marL="2057400" lvl="4" indent="-228600">
              <a:buClr>
                <a:srgbClr val="48B9FF"/>
              </a:buClr>
              <a:buFont typeface="Arial" charset="0"/>
              <a:buChar char="•"/>
            </a:pPr>
            <a:r>
              <a:rPr lang="fr-FR"/>
              <a:t>Cinquième niveau</a:t>
            </a:r>
            <a:endParaRPr lang="en-US"/>
          </a:p>
        </p:txBody>
      </p:sp>
      <p:sp>
        <p:nvSpPr>
          <p:cNvPr id="5" name="Text Placeholder 4"/>
          <p:cNvSpPr>
            <a:spLocks noGrp="1"/>
          </p:cNvSpPr>
          <p:nvPr>
            <p:ph type="body" sz="quarter" idx="3"/>
          </p:nvPr>
        </p:nvSpPr>
        <p:spPr>
          <a:xfrm>
            <a:off x="6187415" y="1879600"/>
            <a:ext cx="5194583" cy="871537"/>
          </a:xfrm>
          <a:prstGeom prst="rect">
            <a:avLst/>
          </a:prstGeom>
        </p:spPr>
        <p:txBody>
          <a:bodyPr anchor="b">
            <a:noAutofit/>
          </a:bodyPr>
          <a:lstStyle>
            <a:lvl1pPr marL="0" indent="0" algn="l">
              <a:buNone/>
              <a:defRPr sz="2000" b="1">
                <a:solidFill>
                  <a:srgbClr val="0D29F9"/>
                </a:solidFill>
                <a:latin typeface="Poppins SemiBold" panose="00000700000000000000" pitchFamily="2" charset="0"/>
                <a:cs typeface="Poppins SemiBold" panose="00000700000000000000" pitchFamily="2"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endParaRPr lang="fr-FR"/>
          </a:p>
        </p:txBody>
      </p:sp>
      <p:sp>
        <p:nvSpPr>
          <p:cNvPr id="6" name="Content Placeholder 5"/>
          <p:cNvSpPr>
            <a:spLocks noGrp="1"/>
          </p:cNvSpPr>
          <p:nvPr>
            <p:ph sz="quarter" idx="4"/>
          </p:nvPr>
        </p:nvSpPr>
        <p:spPr>
          <a:xfrm>
            <a:off x="6187415" y="2751138"/>
            <a:ext cx="5194583" cy="3109913"/>
          </a:xfrm>
          <a:prstGeom prst="rect">
            <a:avLst/>
          </a:prstGeom>
        </p:spPr>
        <p:txBody>
          <a:bodyPr anchor="t">
            <a:normAutofit/>
          </a:bodyPr>
          <a:lstStyle>
            <a:lvl1pPr marL="342900" indent="-342900">
              <a:buClr>
                <a:srgbClr val="48B9FF"/>
              </a:buClr>
              <a:buFont typeface="Arial" charset="0"/>
              <a:buChar char="•"/>
              <a:defRPr>
                <a:latin typeface="Poppins" panose="00000500000000000000" pitchFamily="2" charset="0"/>
                <a:cs typeface="Poppins" panose="00000500000000000000" pitchFamily="2" charset="0"/>
              </a:defRPr>
            </a:lvl1pPr>
            <a:lvl2pPr marL="742950" indent="-285750">
              <a:buClr>
                <a:srgbClr val="0D29F9"/>
              </a:buClr>
              <a:buFont typeface="Courier New" charset="0"/>
              <a:buChar char="o"/>
              <a:defRPr>
                <a:latin typeface="Poppins" panose="00000500000000000000" pitchFamily="2" charset="0"/>
                <a:cs typeface="Poppins" panose="00000500000000000000" pitchFamily="2" charset="0"/>
              </a:defRPr>
            </a:lvl2pPr>
            <a:lvl3pPr marL="1143000" indent="-228600">
              <a:buClr>
                <a:srgbClr val="48B9FF"/>
              </a:buClr>
              <a:buFont typeface="Wingdings" charset="2"/>
              <a:buChar char="§"/>
              <a:defRPr>
                <a:latin typeface="Poppins" panose="00000500000000000000" pitchFamily="2" charset="0"/>
                <a:cs typeface="Poppins" panose="00000500000000000000" pitchFamily="2" charset="0"/>
              </a:defRPr>
            </a:lvl3pPr>
            <a:lvl4pPr marL="1600200" indent="-228600">
              <a:buClr>
                <a:srgbClr val="0D29F9"/>
              </a:buClr>
              <a:buFont typeface="Wingdings" charset="2"/>
              <a:buChar char="q"/>
              <a:defRPr>
                <a:latin typeface="Poppins" panose="00000500000000000000" pitchFamily="2" charset="0"/>
                <a:cs typeface="Poppins" panose="00000500000000000000" pitchFamily="2" charset="0"/>
              </a:defRPr>
            </a:lvl4pPr>
            <a:lvl5pPr marL="2057400" indent="-228600">
              <a:buClr>
                <a:srgbClr val="48B9FF"/>
              </a:buClr>
              <a:buFont typeface="Arial" charset="0"/>
              <a:buChar char="•"/>
              <a:defRPr>
                <a:latin typeface="Poppins" panose="00000500000000000000" pitchFamily="2" charset="0"/>
                <a:cs typeface="Poppins" panose="00000500000000000000" pitchFamily="2" charset="0"/>
              </a:defRPr>
            </a:lvl5pPr>
          </a:lstStyle>
          <a:p>
            <a:r>
              <a:rPr lang="fr-FR"/>
              <a:t>Cliquez pour modifier les styles du texte du masque</a:t>
            </a:r>
          </a:p>
          <a:p>
            <a:pPr marL="742950" lvl="1" indent="-285750">
              <a:buClr>
                <a:srgbClr val="0D29F9"/>
              </a:buClr>
              <a:buFont typeface="Courier New" charset="0"/>
              <a:buChar char="o"/>
            </a:pPr>
            <a:r>
              <a:rPr lang="fr-FR"/>
              <a:t>Deuxième niveau</a:t>
            </a:r>
          </a:p>
          <a:p>
            <a:pPr marL="1143000" lvl="2" indent="-228600">
              <a:buClr>
                <a:srgbClr val="48B9FF"/>
              </a:buClr>
              <a:buFont typeface="Wingdings" charset="2"/>
              <a:buChar char="§"/>
            </a:pPr>
            <a:r>
              <a:rPr lang="fr-FR"/>
              <a:t>Troisième niveau</a:t>
            </a:r>
          </a:p>
          <a:p>
            <a:pPr marL="1600200" lvl="3" indent="-228600">
              <a:buClr>
                <a:srgbClr val="0D29F9"/>
              </a:buClr>
              <a:buFont typeface="Wingdings" charset="2"/>
              <a:buChar char="q"/>
            </a:pPr>
            <a:r>
              <a:rPr lang="fr-FR"/>
              <a:t>Quatrième niveau</a:t>
            </a:r>
          </a:p>
          <a:p>
            <a:pPr marL="2057400" lvl="4" indent="-228600">
              <a:buClr>
                <a:srgbClr val="48B9FF"/>
              </a:buClr>
              <a:buFont typeface="Arial" charset="0"/>
              <a:buChar char="•"/>
            </a:pPr>
            <a:r>
              <a:rPr lang="fr-FR"/>
              <a:t>Cinquième niveau</a:t>
            </a:r>
            <a:endParaRPr lang="en-US"/>
          </a:p>
        </p:txBody>
      </p:sp>
      <p:sp>
        <p:nvSpPr>
          <p:cNvPr id="8" name="Footer Placeholder 7"/>
          <p:cNvSpPr>
            <a:spLocks noGrp="1"/>
          </p:cNvSpPr>
          <p:nvPr>
            <p:ph type="ftr" sz="quarter" idx="11"/>
          </p:nvPr>
        </p:nvSpPr>
        <p:spPr/>
        <p:txBody>
          <a:bodyPr/>
          <a:lstStyle>
            <a:lvl1pPr>
              <a:defRPr>
                <a:latin typeface="Poppins" panose="00000500000000000000" pitchFamily="2" charset="0"/>
                <a:cs typeface="Poppins" panose="00000500000000000000" pitchFamily="2" charset="0"/>
              </a:defRPr>
            </a:lvl1pPr>
          </a:lstStyle>
          <a:p>
            <a:endParaRPr lang="en-US"/>
          </a:p>
        </p:txBody>
      </p:sp>
      <p:sp>
        <p:nvSpPr>
          <p:cNvPr id="12" name="Slide Number Placeholder 5"/>
          <p:cNvSpPr>
            <a:spLocks noGrp="1"/>
          </p:cNvSpPr>
          <p:nvPr>
            <p:ph type="sldNum" sz="quarter" idx="12"/>
          </p:nvPr>
        </p:nvSpPr>
        <p:spPr>
          <a:xfrm>
            <a:off x="10917124" y="6161187"/>
            <a:ext cx="1062155" cy="490599"/>
          </a:xfrm>
          <a:prstGeom prst="rect">
            <a:avLst/>
          </a:prstGeom>
        </p:spPr>
        <p:txBody>
          <a:bodyPr/>
          <a:lstStyle>
            <a:lvl1pPr algn="r">
              <a:defRPr sz="2800" b="1" i="0" baseline="0">
                <a:latin typeface="Poppins SemiBold" panose="00000700000000000000" pitchFamily="2" charset="0"/>
                <a:cs typeface="Poppins SemiBold" panose="00000700000000000000" pitchFamily="2" charset="0"/>
              </a:defRPr>
            </a:lvl1pPr>
          </a:lstStyle>
          <a:p>
            <a:fld id="{EE564337-EC0D-514C-8926-9471E1A66B46}" type="slidenum">
              <a:rPr lang="en-US" smtClean="0"/>
              <a:pPr/>
              <a:t>‹#›</a:t>
            </a:fld>
            <a:endParaRPr lang="en-US"/>
          </a:p>
        </p:txBody>
      </p:sp>
    </p:spTree>
    <p:extLst>
      <p:ext uri="{BB962C8B-B14F-4D97-AF65-F5344CB8AC3E}">
        <p14:creationId xmlns:p14="http://schemas.microsoft.com/office/powerpoint/2010/main" val="297677810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Chapter">
    <p:spTree>
      <p:nvGrpSpPr>
        <p:cNvPr id="1" name=""/>
        <p:cNvGrpSpPr/>
        <p:nvPr/>
      </p:nvGrpSpPr>
      <p:grpSpPr>
        <a:xfrm>
          <a:off x="0" y="0"/>
          <a:ext cx="0" cy="0"/>
          <a:chOff x="0" y="0"/>
          <a:chExt cx="0" cy="0"/>
        </a:xfrm>
      </p:grpSpPr>
      <p:sp>
        <p:nvSpPr>
          <p:cNvPr id="7" name="Rectangle 6"/>
          <p:cNvSpPr/>
          <p:nvPr userDrawn="1"/>
        </p:nvSpPr>
        <p:spPr>
          <a:xfrm>
            <a:off x="0" y="0"/>
            <a:ext cx="12192000" cy="6858000"/>
          </a:xfrm>
          <a:prstGeom prst="rect">
            <a:avLst/>
          </a:prstGeom>
          <a:solidFill>
            <a:srgbClr val="48B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b="0" i="0">
              <a:latin typeface="Open Sans" panose="020B0606030504020204" pitchFamily="34" charset="0"/>
            </a:endParaRPr>
          </a:p>
        </p:txBody>
      </p:sp>
      <p:sp>
        <p:nvSpPr>
          <p:cNvPr id="2" name="Title 1"/>
          <p:cNvSpPr>
            <a:spLocks noGrp="1"/>
          </p:cNvSpPr>
          <p:nvPr>
            <p:ph type="title"/>
          </p:nvPr>
        </p:nvSpPr>
        <p:spPr>
          <a:xfrm>
            <a:off x="1046204" y="2935014"/>
            <a:ext cx="10335794" cy="2888152"/>
          </a:xfrm>
          <a:prstGeom prst="rect">
            <a:avLst/>
          </a:prstGeom>
        </p:spPr>
        <p:txBody>
          <a:bodyPr lIns="0" anchor="t" anchorCtr="0"/>
          <a:lstStyle>
            <a:lvl1pPr>
              <a:defRPr sz="4000" b="1" i="0" cap="all" baseline="0">
                <a:ln w="19050">
                  <a:solidFill>
                    <a:schemeClr val="bg1"/>
                  </a:solidFill>
                </a:ln>
                <a:noFill/>
                <a:latin typeface="Poppins SemiBold" panose="00000700000000000000" pitchFamily="2" charset="0"/>
                <a:ea typeface="Open Sans" charset="0"/>
                <a:cs typeface="Poppins SemiBold" panose="00000700000000000000" pitchFamily="2" charset="0"/>
              </a:defRPr>
            </a:lvl1pPr>
          </a:lstStyle>
          <a:p>
            <a:r>
              <a:rPr lang="en-US"/>
              <a:t>Click to edit Master title style</a:t>
            </a:r>
          </a:p>
        </p:txBody>
      </p:sp>
      <p:sp>
        <p:nvSpPr>
          <p:cNvPr id="18" name="Espace réservé du texte 17"/>
          <p:cNvSpPr>
            <a:spLocks noGrp="1"/>
          </p:cNvSpPr>
          <p:nvPr>
            <p:ph type="body" sz="quarter" idx="13"/>
          </p:nvPr>
        </p:nvSpPr>
        <p:spPr>
          <a:xfrm>
            <a:off x="1046204" y="949930"/>
            <a:ext cx="10335794" cy="1766888"/>
          </a:xfrm>
          <a:prstGeom prst="rect">
            <a:avLst/>
          </a:prstGeom>
        </p:spPr>
        <p:txBody>
          <a:bodyPr lIns="0" anchor="b" anchorCtr="0"/>
          <a:lstStyle>
            <a:lvl1pPr marL="0" indent="0">
              <a:buFontTx/>
              <a:buNone/>
              <a:defRPr b="1" i="0" cap="all" baseline="0">
                <a:latin typeface="Poppins SemiBold" panose="00000700000000000000" pitchFamily="2" charset="0"/>
                <a:ea typeface="Open Sans" charset="0"/>
                <a:cs typeface="Poppins SemiBold" panose="00000700000000000000" pitchFamily="2" charset="0"/>
              </a:defRPr>
            </a:lvl1pPr>
          </a:lstStyle>
          <a:p>
            <a:pPr lvl="0"/>
            <a:r>
              <a:rPr lang="en-US"/>
              <a:t>Click to edit Master text styles</a:t>
            </a:r>
          </a:p>
        </p:txBody>
      </p:sp>
    </p:spTree>
    <p:extLst>
      <p:ext uri="{BB962C8B-B14F-4D97-AF65-F5344CB8AC3E}">
        <p14:creationId xmlns:p14="http://schemas.microsoft.com/office/powerpoint/2010/main" val="300167566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1_Title and Graph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Chart Placeholder 5"/>
          <p:cNvSpPr>
            <a:spLocks noGrp="1"/>
          </p:cNvSpPr>
          <p:nvPr>
            <p:ph type="chart" sz="quarter" idx="10"/>
          </p:nvPr>
        </p:nvSpPr>
        <p:spPr>
          <a:xfrm>
            <a:off x="2495550" y="2420887"/>
            <a:ext cx="8713788" cy="3240137"/>
          </a:xfrm>
          <a:prstGeom prst="rect">
            <a:avLst/>
          </a:prstGeom>
        </p:spPr>
        <p:txBody>
          <a:bodyPr/>
          <a:lstStyle>
            <a:lvl1pPr marL="0" indent="0">
              <a:buNone/>
              <a:defRPr>
                <a:solidFill>
                  <a:schemeClr val="tx1"/>
                </a:solidFill>
              </a:defRPr>
            </a:lvl1pPr>
          </a:lstStyle>
          <a:p>
            <a:endParaRPr lang="en-GB"/>
          </a:p>
        </p:txBody>
      </p:sp>
      <p:sp>
        <p:nvSpPr>
          <p:cNvPr id="10" name="Title 9"/>
          <p:cNvSpPr>
            <a:spLocks noGrp="1"/>
          </p:cNvSpPr>
          <p:nvPr>
            <p:ph type="title"/>
          </p:nvPr>
        </p:nvSpPr>
        <p:spPr>
          <a:xfrm>
            <a:off x="432000" y="1484784"/>
            <a:ext cx="11165217" cy="576263"/>
          </a:xfrm>
        </p:spPr>
        <p:txBody>
          <a:bodyPr/>
          <a:lstStyle>
            <a:lvl1pPr>
              <a:defRPr lang="en-GB" sz="2400" b="1" i="0" kern="1200" dirty="0">
                <a:solidFill>
                  <a:srgbClr val="612492"/>
                </a:solidFill>
                <a:latin typeface="Verdana" pitchFamily="34" charset="0"/>
                <a:ea typeface="+mn-ea"/>
                <a:cs typeface="+mn-cs"/>
              </a:defRPr>
            </a:lvl1pPr>
          </a:lstStyle>
          <a:p>
            <a:r>
              <a:rPr lang="en-US"/>
              <a:t>Click to edit Master title style</a:t>
            </a:r>
            <a:endParaRPr lang="en-GB"/>
          </a:p>
        </p:txBody>
      </p:sp>
      <p:sp>
        <p:nvSpPr>
          <p:cNvPr id="2" name="Slide Number Placeholder 5">
            <a:extLst>
              <a:ext uri="{FF2B5EF4-FFF2-40B4-BE49-F238E27FC236}">
                <a16:creationId xmlns:a16="http://schemas.microsoft.com/office/drawing/2014/main" id="{31C15E1E-67DE-EAC5-C001-898D8622D12D}"/>
              </a:ext>
            </a:extLst>
          </p:cNvPr>
          <p:cNvSpPr>
            <a:spLocks noGrp="1"/>
          </p:cNvSpPr>
          <p:nvPr>
            <p:ph type="sldNum" sz="quarter" idx="12"/>
          </p:nvPr>
        </p:nvSpPr>
        <p:spPr>
          <a:xfrm>
            <a:off x="10917124" y="6161187"/>
            <a:ext cx="1062155" cy="490599"/>
          </a:xfrm>
          <a:prstGeom prst="rect">
            <a:avLst/>
          </a:prstGeom>
        </p:spPr>
        <p:txBody>
          <a:bodyPr/>
          <a:lstStyle>
            <a:lvl1pPr algn="r">
              <a:defRPr sz="2800" b="1" i="0" baseline="0">
                <a:latin typeface="Poppins SemiBold" panose="00000700000000000000" pitchFamily="2" charset="0"/>
                <a:cs typeface="Poppins SemiBold" panose="00000700000000000000" pitchFamily="2" charset="0"/>
              </a:defRPr>
            </a:lvl1pPr>
          </a:lstStyle>
          <a:p>
            <a:fld id="{EE564337-EC0D-514C-8926-9471E1A66B46}" type="slidenum">
              <a:rPr lang="en-US" smtClean="0"/>
              <a:pPr/>
              <a:t>‹#›</a:t>
            </a:fld>
            <a:endParaRPr lang="en-US"/>
          </a:p>
        </p:txBody>
      </p:sp>
    </p:spTree>
    <p:extLst>
      <p:ext uri="{BB962C8B-B14F-4D97-AF65-F5344CB8AC3E}">
        <p14:creationId xmlns:p14="http://schemas.microsoft.com/office/powerpoint/2010/main" val="175128912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1_Chapter">
    <p:spTree>
      <p:nvGrpSpPr>
        <p:cNvPr id="1" name=""/>
        <p:cNvGrpSpPr/>
        <p:nvPr/>
      </p:nvGrpSpPr>
      <p:grpSpPr>
        <a:xfrm>
          <a:off x="0" y="0"/>
          <a:ext cx="0" cy="0"/>
          <a:chOff x="0" y="0"/>
          <a:chExt cx="0" cy="0"/>
        </a:xfrm>
      </p:grpSpPr>
      <p:sp>
        <p:nvSpPr>
          <p:cNvPr id="7" name="Rectangle 6"/>
          <p:cNvSpPr/>
          <p:nvPr userDrawn="1"/>
        </p:nvSpPr>
        <p:spPr>
          <a:xfrm>
            <a:off x="0" y="0"/>
            <a:ext cx="12192000" cy="6858000"/>
          </a:xfrm>
          <a:prstGeom prst="rect">
            <a:avLst/>
          </a:prstGeom>
          <a:solidFill>
            <a:srgbClr val="48B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b="0" i="0">
              <a:latin typeface="Open Sans" panose="020B0606030504020204" pitchFamily="34" charset="0"/>
            </a:endParaRPr>
          </a:p>
        </p:txBody>
      </p:sp>
      <p:sp>
        <p:nvSpPr>
          <p:cNvPr id="2" name="Title 1"/>
          <p:cNvSpPr>
            <a:spLocks noGrp="1"/>
          </p:cNvSpPr>
          <p:nvPr>
            <p:ph type="title"/>
          </p:nvPr>
        </p:nvSpPr>
        <p:spPr>
          <a:xfrm>
            <a:off x="1046204" y="2935014"/>
            <a:ext cx="10335794" cy="2888152"/>
          </a:xfrm>
          <a:prstGeom prst="rect">
            <a:avLst/>
          </a:prstGeom>
        </p:spPr>
        <p:txBody>
          <a:bodyPr lIns="0" anchor="t" anchorCtr="0"/>
          <a:lstStyle>
            <a:lvl1pPr>
              <a:defRPr sz="4000" b="1" i="0" cap="all" baseline="0">
                <a:ln w="19050">
                  <a:solidFill>
                    <a:schemeClr val="bg1"/>
                  </a:solidFill>
                </a:ln>
                <a:noFill/>
                <a:latin typeface="Poppins SemiBold" panose="00000700000000000000" pitchFamily="2" charset="0"/>
                <a:ea typeface="Open Sans" charset="0"/>
                <a:cs typeface="Poppins SemiBold" panose="00000700000000000000" pitchFamily="2" charset="0"/>
              </a:defRPr>
            </a:lvl1pPr>
          </a:lstStyle>
          <a:p>
            <a:r>
              <a:rPr lang="en-US"/>
              <a:t>Click to edit Master title style</a:t>
            </a:r>
          </a:p>
        </p:txBody>
      </p:sp>
      <p:sp>
        <p:nvSpPr>
          <p:cNvPr id="18" name="Espace réservé du texte 17"/>
          <p:cNvSpPr>
            <a:spLocks noGrp="1"/>
          </p:cNvSpPr>
          <p:nvPr>
            <p:ph type="body" sz="quarter" idx="13"/>
          </p:nvPr>
        </p:nvSpPr>
        <p:spPr>
          <a:xfrm>
            <a:off x="1046204" y="949930"/>
            <a:ext cx="10335794" cy="1766888"/>
          </a:xfrm>
          <a:prstGeom prst="rect">
            <a:avLst/>
          </a:prstGeom>
        </p:spPr>
        <p:txBody>
          <a:bodyPr lIns="0" anchor="b" anchorCtr="0"/>
          <a:lstStyle>
            <a:lvl1pPr marL="0" indent="0">
              <a:buFontTx/>
              <a:buNone/>
              <a:defRPr b="1" i="0" cap="all" baseline="0">
                <a:latin typeface="Poppins SemiBold" panose="00000700000000000000" pitchFamily="2" charset="0"/>
                <a:ea typeface="Open Sans" charset="0"/>
                <a:cs typeface="Poppins SemiBold" panose="00000700000000000000" pitchFamily="2" charset="0"/>
              </a:defRPr>
            </a:lvl1pPr>
          </a:lstStyle>
          <a:p>
            <a:pPr lvl="0"/>
            <a:r>
              <a:rPr lang="en-US"/>
              <a:t>Click to edit Master text styles</a:t>
            </a:r>
          </a:p>
        </p:txBody>
      </p:sp>
    </p:spTree>
    <p:extLst>
      <p:ext uri="{BB962C8B-B14F-4D97-AF65-F5344CB8AC3E}">
        <p14:creationId xmlns:p14="http://schemas.microsoft.com/office/powerpoint/2010/main" val="30680532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89F714-DDC7-ED07-86F4-8FCF42864CF0}"/>
              </a:ext>
            </a:extLst>
          </p:cNvPr>
          <p:cNvSpPr>
            <a:spLocks noGrp="1"/>
          </p:cNvSpPr>
          <p:nvPr>
            <p:ph type="title"/>
          </p:nvPr>
        </p:nvSpPr>
        <p:spPr/>
        <p:txBody>
          <a:bodyPr>
            <a:normAutofit/>
          </a:bodyPr>
          <a:lstStyle>
            <a:lvl1pPr>
              <a:defRPr sz="4000">
                <a:solidFill>
                  <a:srgbClr val="000000"/>
                </a:solidFill>
                <a:latin typeface="Poppins SemiBold" panose="00000700000000000000" pitchFamily="2" charset="0"/>
                <a:cs typeface="Poppins SemiBold" panose="00000700000000000000" pitchFamily="2" charset="0"/>
              </a:defRPr>
            </a:lvl1pPr>
          </a:lstStyle>
          <a:p>
            <a:r>
              <a:rPr lang="en-GB"/>
              <a:t>Click to edit Master title style</a:t>
            </a:r>
          </a:p>
        </p:txBody>
      </p:sp>
      <p:sp>
        <p:nvSpPr>
          <p:cNvPr id="3" name="Content Placeholder 2">
            <a:extLst>
              <a:ext uri="{FF2B5EF4-FFF2-40B4-BE49-F238E27FC236}">
                <a16:creationId xmlns:a16="http://schemas.microsoft.com/office/drawing/2014/main" id="{0E2E2C6E-CC78-17DA-100D-CC636DADCFE5}"/>
              </a:ext>
            </a:extLst>
          </p:cNvPr>
          <p:cNvSpPr>
            <a:spLocks noGrp="1"/>
          </p:cNvSpPr>
          <p:nvPr>
            <p:ph sz="half" idx="1"/>
          </p:nvPr>
        </p:nvSpPr>
        <p:spPr>
          <a:xfrm>
            <a:off x="838200" y="1825625"/>
            <a:ext cx="5181600" cy="4351338"/>
          </a:xfrm>
        </p:spPr>
        <p:txBody>
          <a:bodyPr/>
          <a:lstStyle>
            <a:lvl1pPr>
              <a:defRPr>
                <a:latin typeface="Poppins" panose="00000500000000000000" pitchFamily="2" charset="0"/>
                <a:cs typeface="Poppins" panose="00000500000000000000" pitchFamily="2" charset="0"/>
              </a:defRPr>
            </a:lvl1pPr>
            <a:lvl2pPr>
              <a:defRPr>
                <a:latin typeface="Poppins" panose="00000500000000000000" pitchFamily="2" charset="0"/>
                <a:cs typeface="Poppins" panose="00000500000000000000" pitchFamily="2" charset="0"/>
              </a:defRPr>
            </a:lvl2pPr>
            <a:lvl3pPr>
              <a:defRPr>
                <a:latin typeface="Poppins" panose="00000500000000000000" pitchFamily="2" charset="0"/>
                <a:cs typeface="Poppins" panose="00000500000000000000" pitchFamily="2" charset="0"/>
              </a:defRPr>
            </a:lvl3pPr>
            <a:lvl4pPr>
              <a:defRPr>
                <a:latin typeface="Poppins" panose="00000500000000000000" pitchFamily="2" charset="0"/>
                <a:cs typeface="Poppins" panose="00000500000000000000" pitchFamily="2" charset="0"/>
              </a:defRPr>
            </a:lvl4pPr>
            <a:lvl5pPr>
              <a:defRPr>
                <a:latin typeface="Poppins" panose="00000500000000000000" pitchFamily="2" charset="0"/>
                <a:cs typeface="Poppins" panose="00000500000000000000" pitchFamily="2"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a:extLst>
              <a:ext uri="{FF2B5EF4-FFF2-40B4-BE49-F238E27FC236}">
                <a16:creationId xmlns:a16="http://schemas.microsoft.com/office/drawing/2014/main" id="{3251B182-F841-B77A-0F5A-31E2444FD05E}"/>
              </a:ext>
            </a:extLst>
          </p:cNvPr>
          <p:cNvSpPr>
            <a:spLocks noGrp="1"/>
          </p:cNvSpPr>
          <p:nvPr>
            <p:ph sz="half" idx="2"/>
          </p:nvPr>
        </p:nvSpPr>
        <p:spPr>
          <a:xfrm>
            <a:off x="6172200" y="1825625"/>
            <a:ext cx="5181600" cy="4351338"/>
          </a:xfrm>
        </p:spPr>
        <p:txBody>
          <a:bodyPr/>
          <a:lstStyle>
            <a:lvl1pPr>
              <a:defRPr>
                <a:latin typeface="Poppins" panose="00000500000000000000" pitchFamily="2" charset="0"/>
                <a:cs typeface="Poppins" panose="00000500000000000000" pitchFamily="2" charset="0"/>
              </a:defRPr>
            </a:lvl1pPr>
            <a:lvl2pPr>
              <a:defRPr>
                <a:latin typeface="Poppins" panose="00000500000000000000" pitchFamily="2" charset="0"/>
                <a:cs typeface="Poppins" panose="00000500000000000000" pitchFamily="2" charset="0"/>
              </a:defRPr>
            </a:lvl2pPr>
            <a:lvl3pPr>
              <a:defRPr>
                <a:latin typeface="Poppins" panose="00000500000000000000" pitchFamily="2" charset="0"/>
                <a:cs typeface="Poppins" panose="00000500000000000000" pitchFamily="2" charset="0"/>
              </a:defRPr>
            </a:lvl3pPr>
            <a:lvl4pPr>
              <a:defRPr>
                <a:latin typeface="Poppins" panose="00000500000000000000" pitchFamily="2" charset="0"/>
                <a:cs typeface="Poppins" panose="00000500000000000000" pitchFamily="2" charset="0"/>
              </a:defRPr>
            </a:lvl4pPr>
            <a:lvl5pPr>
              <a:defRPr>
                <a:latin typeface="Poppins" panose="00000500000000000000" pitchFamily="2" charset="0"/>
                <a:cs typeface="Poppins" panose="00000500000000000000" pitchFamily="2"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a:extLst>
              <a:ext uri="{FF2B5EF4-FFF2-40B4-BE49-F238E27FC236}">
                <a16:creationId xmlns:a16="http://schemas.microsoft.com/office/drawing/2014/main" id="{262DAC74-73A9-6A91-97C1-428C98560195}"/>
              </a:ext>
            </a:extLst>
          </p:cNvPr>
          <p:cNvSpPr>
            <a:spLocks noGrp="1"/>
          </p:cNvSpPr>
          <p:nvPr>
            <p:ph type="ftr" sz="quarter" idx="11"/>
          </p:nvPr>
        </p:nvSpPr>
        <p:spPr/>
        <p:txBody>
          <a:bodyPr/>
          <a:lstStyle/>
          <a:p>
            <a:endParaRPr lang="en-GB"/>
          </a:p>
        </p:txBody>
      </p:sp>
      <p:pic>
        <p:nvPicPr>
          <p:cNvPr id="8" name="Picture 2">
            <a:extLst>
              <a:ext uri="{FF2B5EF4-FFF2-40B4-BE49-F238E27FC236}">
                <a16:creationId xmlns:a16="http://schemas.microsoft.com/office/drawing/2014/main" id="{C2A00C10-E763-2DD8-2CBF-5E20CB4C7C47}"/>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rot="10800000">
            <a:off x="10471758" y="5819673"/>
            <a:ext cx="1721439" cy="1038328"/>
          </a:xfrm>
          <a:prstGeom prst="rect">
            <a:avLst/>
          </a:prstGeom>
          <a:noFill/>
          <a:extLst>
            <a:ext uri="{909E8E84-426E-40DD-AFC4-6F175D3DCCD1}">
              <a14:hiddenFill xmlns:a14="http://schemas.microsoft.com/office/drawing/2010/main">
                <a:solidFill>
                  <a:srgbClr val="FFFFFF"/>
                </a:solidFill>
              </a14:hiddenFill>
            </a:ext>
          </a:extLst>
        </p:spPr>
      </p:pic>
      <p:sp>
        <p:nvSpPr>
          <p:cNvPr id="9" name="Slide Number Placeholder 5">
            <a:extLst>
              <a:ext uri="{FF2B5EF4-FFF2-40B4-BE49-F238E27FC236}">
                <a16:creationId xmlns:a16="http://schemas.microsoft.com/office/drawing/2014/main" id="{788E24D6-0C8A-8DB6-087C-C07725CF21E9}"/>
              </a:ext>
            </a:extLst>
          </p:cNvPr>
          <p:cNvSpPr>
            <a:spLocks noGrp="1"/>
          </p:cNvSpPr>
          <p:nvPr>
            <p:ph type="sldNum" sz="quarter" idx="4"/>
          </p:nvPr>
        </p:nvSpPr>
        <p:spPr>
          <a:xfrm>
            <a:off x="10917124" y="6161187"/>
            <a:ext cx="1062155" cy="490599"/>
          </a:xfrm>
          <a:prstGeom prst="rect">
            <a:avLst/>
          </a:prstGeom>
        </p:spPr>
        <p:txBody>
          <a:bodyPr/>
          <a:lstStyle>
            <a:lvl1pPr algn="r">
              <a:defRPr sz="2800" b="0" i="0" baseline="0">
                <a:solidFill>
                  <a:srgbClr val="000000"/>
                </a:solidFill>
                <a:latin typeface="Poppins SemiBold" panose="00000700000000000000" pitchFamily="2" charset="0"/>
                <a:cs typeface="Poppins SemiBold" panose="00000700000000000000" pitchFamily="2" charset="0"/>
              </a:defRPr>
            </a:lvl1pPr>
          </a:lstStyle>
          <a:p>
            <a:fld id="{EE564337-EC0D-514C-8926-9471E1A66B46}" type="slidenum">
              <a:rPr lang="en-US" smtClean="0"/>
              <a:pPr/>
              <a:t>‹#›</a:t>
            </a:fld>
            <a:endParaRPr lang="en-US"/>
          </a:p>
        </p:txBody>
      </p:sp>
      <p:pic>
        <p:nvPicPr>
          <p:cNvPr id="10" name="Picture 9" descr="Icon&#10;&#10;Description automatically generated">
            <a:extLst>
              <a:ext uri="{FF2B5EF4-FFF2-40B4-BE49-F238E27FC236}">
                <a16:creationId xmlns:a16="http://schemas.microsoft.com/office/drawing/2014/main" id="{796A7138-69CC-65DE-D24E-1C97B9F13C60}"/>
              </a:ext>
            </a:extLst>
          </p:cNvPr>
          <p:cNvPicPr>
            <a:picLocks noChangeAspect="1"/>
          </p:cNvPicPr>
          <p:nvPr userDrawn="1"/>
        </p:nvPicPr>
        <p:blipFill>
          <a:blip r:embed="rId3"/>
          <a:stretch>
            <a:fillRect/>
          </a:stretch>
        </p:blipFill>
        <p:spPr>
          <a:xfrm>
            <a:off x="302138" y="6066405"/>
            <a:ext cx="1893699" cy="529798"/>
          </a:xfrm>
          <a:prstGeom prst="rect">
            <a:avLst/>
          </a:prstGeom>
        </p:spPr>
      </p:pic>
      <p:sp>
        <p:nvSpPr>
          <p:cNvPr id="11" name="Rectangle 10">
            <a:extLst>
              <a:ext uri="{FF2B5EF4-FFF2-40B4-BE49-F238E27FC236}">
                <a16:creationId xmlns:a16="http://schemas.microsoft.com/office/drawing/2014/main" id="{A925F643-D55E-9885-9250-D128D3D5A4EB}"/>
              </a:ext>
            </a:extLst>
          </p:cNvPr>
          <p:cNvSpPr/>
          <p:nvPr userDrawn="1"/>
        </p:nvSpPr>
        <p:spPr>
          <a:xfrm>
            <a:off x="11382000" y="6726194"/>
            <a:ext cx="810000" cy="131806"/>
          </a:xfrm>
          <a:prstGeom prst="rect">
            <a:avLst/>
          </a:prstGeom>
          <a:solidFill>
            <a:srgbClr val="0F0F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0" i="0">
                <a:latin typeface="Open Sans" panose="020B0606030504020204" pitchFamily="34" charset="0"/>
              </a:rPr>
              <a:t> </a:t>
            </a:r>
          </a:p>
        </p:txBody>
      </p:sp>
      <p:sp>
        <p:nvSpPr>
          <p:cNvPr id="12" name="Rectangle 11">
            <a:extLst>
              <a:ext uri="{FF2B5EF4-FFF2-40B4-BE49-F238E27FC236}">
                <a16:creationId xmlns:a16="http://schemas.microsoft.com/office/drawing/2014/main" id="{9B10C522-6FBB-AFEC-4BB9-EBC05515C669}"/>
              </a:ext>
            </a:extLst>
          </p:cNvPr>
          <p:cNvSpPr/>
          <p:nvPr userDrawn="1"/>
        </p:nvSpPr>
        <p:spPr>
          <a:xfrm>
            <a:off x="-2589" y="1200150"/>
            <a:ext cx="609455" cy="48174"/>
          </a:xfrm>
          <a:prstGeom prst="rect">
            <a:avLst/>
          </a:prstGeom>
          <a:solidFill>
            <a:srgbClr val="0F0F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0" i="0">
                <a:latin typeface="Open Sans" panose="020B0606030504020204" pitchFamily="34" charset="0"/>
              </a:rPr>
              <a:t> </a:t>
            </a:r>
          </a:p>
        </p:txBody>
      </p:sp>
    </p:spTree>
    <p:extLst>
      <p:ext uri="{BB962C8B-B14F-4D97-AF65-F5344CB8AC3E}">
        <p14:creationId xmlns:p14="http://schemas.microsoft.com/office/powerpoint/2010/main" val="9836006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E3541C-A1A7-5869-4B8D-F611F1555479}"/>
              </a:ext>
            </a:extLst>
          </p:cNvPr>
          <p:cNvSpPr>
            <a:spLocks noGrp="1"/>
          </p:cNvSpPr>
          <p:nvPr>
            <p:ph type="title"/>
          </p:nvPr>
        </p:nvSpPr>
        <p:spPr>
          <a:xfrm>
            <a:off x="839788" y="365125"/>
            <a:ext cx="10515600" cy="1325563"/>
          </a:xfrm>
        </p:spPr>
        <p:txBody>
          <a:bodyPr/>
          <a:lstStyle/>
          <a:p>
            <a:r>
              <a:rPr lang="en-GB"/>
              <a:t>Click to edit Master title style</a:t>
            </a:r>
          </a:p>
        </p:txBody>
      </p:sp>
      <p:sp>
        <p:nvSpPr>
          <p:cNvPr id="3" name="Text Placeholder 2">
            <a:extLst>
              <a:ext uri="{FF2B5EF4-FFF2-40B4-BE49-F238E27FC236}">
                <a16:creationId xmlns:a16="http://schemas.microsoft.com/office/drawing/2014/main" id="{9DC1972D-3B26-EA6F-1F45-83F91F6F709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381EA2AA-6012-23BE-CC75-23F65ABCED07}"/>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a:extLst>
              <a:ext uri="{FF2B5EF4-FFF2-40B4-BE49-F238E27FC236}">
                <a16:creationId xmlns:a16="http://schemas.microsoft.com/office/drawing/2014/main" id="{706450DC-B5E8-E23D-B6E1-28D40DA1AD8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CD6FD9E1-1323-DAD2-21F5-A798088D225B}"/>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a:extLst>
              <a:ext uri="{FF2B5EF4-FFF2-40B4-BE49-F238E27FC236}">
                <a16:creationId xmlns:a16="http://schemas.microsoft.com/office/drawing/2014/main" id="{2F028FA2-423E-03DD-4A9D-B8078E3FEEEA}"/>
              </a:ext>
            </a:extLst>
          </p:cNvPr>
          <p:cNvSpPr>
            <a:spLocks noGrp="1"/>
          </p:cNvSpPr>
          <p:nvPr>
            <p:ph type="dt" sz="half" idx="10"/>
          </p:nvPr>
        </p:nvSpPr>
        <p:spPr/>
        <p:txBody>
          <a:bodyPr/>
          <a:lstStyle/>
          <a:p>
            <a:fld id="{49AEB1B6-B213-47B7-A6B9-647B8BA19381}" type="datetimeFigureOut">
              <a:rPr lang="en-GB" smtClean="0"/>
              <a:t>04/06/2024</a:t>
            </a:fld>
            <a:endParaRPr lang="en-GB"/>
          </a:p>
        </p:txBody>
      </p:sp>
      <p:sp>
        <p:nvSpPr>
          <p:cNvPr id="8" name="Footer Placeholder 7">
            <a:extLst>
              <a:ext uri="{FF2B5EF4-FFF2-40B4-BE49-F238E27FC236}">
                <a16:creationId xmlns:a16="http://schemas.microsoft.com/office/drawing/2014/main" id="{8C66D0CD-6252-E59A-4030-8B50F7E04863}"/>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11919CD5-CAD9-C93B-851E-9A20316FE4E9}"/>
              </a:ext>
            </a:extLst>
          </p:cNvPr>
          <p:cNvSpPr>
            <a:spLocks noGrp="1"/>
          </p:cNvSpPr>
          <p:nvPr>
            <p:ph type="sldNum" sz="quarter" idx="12"/>
          </p:nvPr>
        </p:nvSpPr>
        <p:spPr/>
        <p:txBody>
          <a:bodyPr/>
          <a:lstStyle/>
          <a:p>
            <a:fld id="{CFF4D5C4-50DE-4163-A0D4-DC8F5F8DED7A}" type="slidenum">
              <a:rPr lang="en-GB" smtClean="0"/>
              <a:t>‹#›</a:t>
            </a:fld>
            <a:endParaRPr lang="en-GB"/>
          </a:p>
        </p:txBody>
      </p:sp>
    </p:spTree>
    <p:extLst>
      <p:ext uri="{BB962C8B-B14F-4D97-AF65-F5344CB8AC3E}">
        <p14:creationId xmlns:p14="http://schemas.microsoft.com/office/powerpoint/2010/main" val="14102419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D5AE89-D425-BA30-F315-499E21718E96}"/>
              </a:ext>
            </a:extLst>
          </p:cNvPr>
          <p:cNvSpPr>
            <a:spLocks noGrp="1"/>
          </p:cNvSpPr>
          <p:nvPr>
            <p:ph type="title"/>
          </p:nvPr>
        </p:nvSpPr>
        <p:spPr/>
        <p:txBody>
          <a:bodyPr/>
          <a:lstStyle/>
          <a:p>
            <a:r>
              <a:rPr lang="en-GB"/>
              <a:t>Click to edit Master title style</a:t>
            </a:r>
          </a:p>
        </p:txBody>
      </p:sp>
      <p:sp>
        <p:nvSpPr>
          <p:cNvPr id="3" name="Date Placeholder 2">
            <a:extLst>
              <a:ext uri="{FF2B5EF4-FFF2-40B4-BE49-F238E27FC236}">
                <a16:creationId xmlns:a16="http://schemas.microsoft.com/office/drawing/2014/main" id="{01C9C655-5F08-129D-041F-2C10520DF278}"/>
              </a:ext>
            </a:extLst>
          </p:cNvPr>
          <p:cNvSpPr>
            <a:spLocks noGrp="1"/>
          </p:cNvSpPr>
          <p:nvPr>
            <p:ph type="dt" sz="half" idx="10"/>
          </p:nvPr>
        </p:nvSpPr>
        <p:spPr/>
        <p:txBody>
          <a:bodyPr/>
          <a:lstStyle/>
          <a:p>
            <a:fld id="{49AEB1B6-B213-47B7-A6B9-647B8BA19381}" type="datetimeFigureOut">
              <a:rPr lang="en-GB" smtClean="0"/>
              <a:t>04/06/2024</a:t>
            </a:fld>
            <a:endParaRPr lang="en-GB"/>
          </a:p>
        </p:txBody>
      </p:sp>
      <p:sp>
        <p:nvSpPr>
          <p:cNvPr id="4" name="Footer Placeholder 3">
            <a:extLst>
              <a:ext uri="{FF2B5EF4-FFF2-40B4-BE49-F238E27FC236}">
                <a16:creationId xmlns:a16="http://schemas.microsoft.com/office/drawing/2014/main" id="{5C6ACA87-915C-823E-7A42-69D5226514CC}"/>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225D62DE-D7F1-1274-E6B6-D81B8FBFBF1C}"/>
              </a:ext>
            </a:extLst>
          </p:cNvPr>
          <p:cNvSpPr>
            <a:spLocks noGrp="1"/>
          </p:cNvSpPr>
          <p:nvPr>
            <p:ph type="sldNum" sz="quarter" idx="12"/>
          </p:nvPr>
        </p:nvSpPr>
        <p:spPr/>
        <p:txBody>
          <a:bodyPr/>
          <a:lstStyle/>
          <a:p>
            <a:fld id="{CFF4D5C4-50DE-4163-A0D4-DC8F5F8DED7A}" type="slidenum">
              <a:rPr lang="en-GB" smtClean="0"/>
              <a:t>‹#›</a:t>
            </a:fld>
            <a:endParaRPr lang="en-GB"/>
          </a:p>
        </p:txBody>
      </p:sp>
    </p:spTree>
    <p:extLst>
      <p:ext uri="{BB962C8B-B14F-4D97-AF65-F5344CB8AC3E}">
        <p14:creationId xmlns:p14="http://schemas.microsoft.com/office/powerpoint/2010/main" val="2260087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104C2ED-D7EE-8461-ED65-DD9CA7F38213}"/>
              </a:ext>
            </a:extLst>
          </p:cNvPr>
          <p:cNvSpPr>
            <a:spLocks noGrp="1"/>
          </p:cNvSpPr>
          <p:nvPr>
            <p:ph type="dt" sz="half" idx="10"/>
          </p:nvPr>
        </p:nvSpPr>
        <p:spPr/>
        <p:txBody>
          <a:bodyPr/>
          <a:lstStyle/>
          <a:p>
            <a:fld id="{49AEB1B6-B213-47B7-A6B9-647B8BA19381}" type="datetimeFigureOut">
              <a:rPr lang="en-GB" smtClean="0"/>
              <a:t>04/06/2024</a:t>
            </a:fld>
            <a:endParaRPr lang="en-GB"/>
          </a:p>
        </p:txBody>
      </p:sp>
      <p:sp>
        <p:nvSpPr>
          <p:cNvPr id="3" name="Footer Placeholder 2">
            <a:extLst>
              <a:ext uri="{FF2B5EF4-FFF2-40B4-BE49-F238E27FC236}">
                <a16:creationId xmlns:a16="http://schemas.microsoft.com/office/drawing/2014/main" id="{A915DFAB-3C2A-495C-6313-5E5CCE597CCD}"/>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23BE28B4-911E-04DE-8EB5-FFA874604EDB}"/>
              </a:ext>
            </a:extLst>
          </p:cNvPr>
          <p:cNvSpPr>
            <a:spLocks noGrp="1"/>
          </p:cNvSpPr>
          <p:nvPr>
            <p:ph type="sldNum" sz="quarter" idx="12"/>
          </p:nvPr>
        </p:nvSpPr>
        <p:spPr/>
        <p:txBody>
          <a:bodyPr/>
          <a:lstStyle/>
          <a:p>
            <a:fld id="{CFF4D5C4-50DE-4163-A0D4-DC8F5F8DED7A}" type="slidenum">
              <a:rPr lang="en-GB" smtClean="0"/>
              <a:t>‹#›</a:t>
            </a:fld>
            <a:endParaRPr lang="en-GB"/>
          </a:p>
        </p:txBody>
      </p:sp>
    </p:spTree>
    <p:extLst>
      <p:ext uri="{BB962C8B-B14F-4D97-AF65-F5344CB8AC3E}">
        <p14:creationId xmlns:p14="http://schemas.microsoft.com/office/powerpoint/2010/main" val="38802329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7F6802-5E3C-DE0D-BA09-E6C5CB892598}"/>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Content Placeholder 2">
            <a:extLst>
              <a:ext uri="{FF2B5EF4-FFF2-40B4-BE49-F238E27FC236}">
                <a16:creationId xmlns:a16="http://schemas.microsoft.com/office/drawing/2014/main" id="{DB0BA995-D36D-3404-0E01-1DA86AFB5C5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a:extLst>
              <a:ext uri="{FF2B5EF4-FFF2-40B4-BE49-F238E27FC236}">
                <a16:creationId xmlns:a16="http://schemas.microsoft.com/office/drawing/2014/main" id="{BBB4D936-38F4-310A-1B88-9D9D9FC8485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B9D00522-AA99-09E5-CDD4-63245A85BA16}"/>
              </a:ext>
            </a:extLst>
          </p:cNvPr>
          <p:cNvSpPr>
            <a:spLocks noGrp="1"/>
          </p:cNvSpPr>
          <p:nvPr>
            <p:ph type="dt" sz="half" idx="10"/>
          </p:nvPr>
        </p:nvSpPr>
        <p:spPr/>
        <p:txBody>
          <a:bodyPr/>
          <a:lstStyle/>
          <a:p>
            <a:fld id="{49AEB1B6-B213-47B7-A6B9-647B8BA19381}" type="datetimeFigureOut">
              <a:rPr lang="en-GB" smtClean="0"/>
              <a:t>04/06/2024</a:t>
            </a:fld>
            <a:endParaRPr lang="en-GB"/>
          </a:p>
        </p:txBody>
      </p:sp>
      <p:sp>
        <p:nvSpPr>
          <p:cNvPr id="6" name="Footer Placeholder 5">
            <a:extLst>
              <a:ext uri="{FF2B5EF4-FFF2-40B4-BE49-F238E27FC236}">
                <a16:creationId xmlns:a16="http://schemas.microsoft.com/office/drawing/2014/main" id="{0E250ADD-7BB4-0AD6-51B2-B294359C164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7228718-189F-F0D5-C85E-F596AF10DEA9}"/>
              </a:ext>
            </a:extLst>
          </p:cNvPr>
          <p:cNvSpPr>
            <a:spLocks noGrp="1"/>
          </p:cNvSpPr>
          <p:nvPr>
            <p:ph type="sldNum" sz="quarter" idx="12"/>
          </p:nvPr>
        </p:nvSpPr>
        <p:spPr/>
        <p:txBody>
          <a:bodyPr/>
          <a:lstStyle/>
          <a:p>
            <a:fld id="{CFF4D5C4-50DE-4163-A0D4-DC8F5F8DED7A}" type="slidenum">
              <a:rPr lang="en-GB" smtClean="0"/>
              <a:t>‹#›</a:t>
            </a:fld>
            <a:endParaRPr lang="en-GB"/>
          </a:p>
        </p:txBody>
      </p:sp>
    </p:spTree>
    <p:extLst>
      <p:ext uri="{BB962C8B-B14F-4D97-AF65-F5344CB8AC3E}">
        <p14:creationId xmlns:p14="http://schemas.microsoft.com/office/powerpoint/2010/main" val="8103241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979589-8979-17E6-7AE4-7F76750E93B3}"/>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Picture Placeholder 2">
            <a:extLst>
              <a:ext uri="{FF2B5EF4-FFF2-40B4-BE49-F238E27FC236}">
                <a16:creationId xmlns:a16="http://schemas.microsoft.com/office/drawing/2014/main" id="{1F7735DE-4715-731E-64E7-57B691E9DE5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BC466088-06C5-D8BB-6477-9D67644DC86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4545B8B6-9D8D-E12E-4666-8BFD69ED743D}"/>
              </a:ext>
            </a:extLst>
          </p:cNvPr>
          <p:cNvSpPr>
            <a:spLocks noGrp="1"/>
          </p:cNvSpPr>
          <p:nvPr>
            <p:ph type="dt" sz="half" idx="10"/>
          </p:nvPr>
        </p:nvSpPr>
        <p:spPr/>
        <p:txBody>
          <a:bodyPr/>
          <a:lstStyle/>
          <a:p>
            <a:fld id="{49AEB1B6-B213-47B7-A6B9-647B8BA19381}" type="datetimeFigureOut">
              <a:rPr lang="en-GB" smtClean="0"/>
              <a:t>04/06/2024</a:t>
            </a:fld>
            <a:endParaRPr lang="en-GB"/>
          </a:p>
        </p:txBody>
      </p:sp>
      <p:sp>
        <p:nvSpPr>
          <p:cNvPr id="6" name="Footer Placeholder 5">
            <a:extLst>
              <a:ext uri="{FF2B5EF4-FFF2-40B4-BE49-F238E27FC236}">
                <a16:creationId xmlns:a16="http://schemas.microsoft.com/office/drawing/2014/main" id="{A406CC8E-C46C-8C3E-51FF-4A57EE22F84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5DDB127-D1FC-7076-E882-16CE86C9012D}"/>
              </a:ext>
            </a:extLst>
          </p:cNvPr>
          <p:cNvSpPr>
            <a:spLocks noGrp="1"/>
          </p:cNvSpPr>
          <p:nvPr>
            <p:ph type="sldNum" sz="quarter" idx="12"/>
          </p:nvPr>
        </p:nvSpPr>
        <p:spPr/>
        <p:txBody>
          <a:bodyPr/>
          <a:lstStyle/>
          <a:p>
            <a:fld id="{CFF4D5C4-50DE-4163-A0D4-DC8F5F8DED7A}" type="slidenum">
              <a:rPr lang="en-GB" smtClean="0"/>
              <a:t>‹#›</a:t>
            </a:fld>
            <a:endParaRPr lang="en-GB"/>
          </a:p>
        </p:txBody>
      </p:sp>
    </p:spTree>
    <p:extLst>
      <p:ext uri="{BB962C8B-B14F-4D97-AF65-F5344CB8AC3E}">
        <p14:creationId xmlns:p14="http://schemas.microsoft.com/office/powerpoint/2010/main" val="2064335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image" Target="../media/image2.png"/><Relationship Id="rId5" Type="http://schemas.openxmlformats.org/officeDocument/2006/relationships/slideLayout" Target="../slideLayouts/slideLayout18.xml"/><Relationship Id="rId10" Type="http://schemas.openxmlformats.org/officeDocument/2006/relationships/image" Target="../media/image1.png"/><Relationship Id="rId4" Type="http://schemas.openxmlformats.org/officeDocument/2006/relationships/slideLayout" Target="../slideLayouts/slideLayout17.xml"/><Relationship Id="rId9"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24.xml"/><Relationship Id="rId7" Type="http://schemas.openxmlformats.org/officeDocument/2006/relationships/theme" Target="../theme/theme3.xml"/><Relationship Id="rId2" Type="http://schemas.openxmlformats.org/officeDocument/2006/relationships/slideLayout" Target="../slideLayouts/slideLayout23.xml"/><Relationship Id="rId1" Type="http://schemas.openxmlformats.org/officeDocument/2006/relationships/slideLayout" Target="../slideLayouts/slideLayout22.xml"/><Relationship Id="rId6" Type="http://schemas.openxmlformats.org/officeDocument/2006/relationships/slideLayout" Target="../slideLayouts/slideLayout27.xml"/><Relationship Id="rId5" Type="http://schemas.openxmlformats.org/officeDocument/2006/relationships/slideLayout" Target="../slideLayouts/slideLayout26.xml"/><Relationship Id="rId4" Type="http://schemas.openxmlformats.org/officeDocument/2006/relationships/slideLayout" Target="../slideLayouts/slideLayout25.xml"/><Relationship Id="rId9"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0.xml"/><Relationship Id="rId7" Type="http://schemas.openxmlformats.org/officeDocument/2006/relationships/theme" Target="../theme/theme4.xml"/><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slideLayout" Target="../slideLayouts/slideLayout33.xml"/><Relationship Id="rId5" Type="http://schemas.openxmlformats.org/officeDocument/2006/relationships/slideLayout" Target="../slideLayouts/slideLayout32.xml"/><Relationship Id="rId4" Type="http://schemas.openxmlformats.org/officeDocument/2006/relationships/slideLayout" Target="../slideLayouts/slideLayout31.xml"/><Relationship Id="rId9"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093C38E-E0DA-360F-8433-0625086A102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FE86D088-6739-8195-9389-B8E211623E9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F7ABC058-1D6E-120C-0F17-4F5E0FF5295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49AEB1B6-B213-47B7-A6B9-647B8BA19381}" type="datetimeFigureOut">
              <a:rPr lang="en-GB" smtClean="0"/>
              <a:t>04/06/2024</a:t>
            </a:fld>
            <a:endParaRPr lang="en-GB"/>
          </a:p>
        </p:txBody>
      </p:sp>
      <p:sp>
        <p:nvSpPr>
          <p:cNvPr id="5" name="Footer Placeholder 4">
            <a:extLst>
              <a:ext uri="{FF2B5EF4-FFF2-40B4-BE49-F238E27FC236}">
                <a16:creationId xmlns:a16="http://schemas.microsoft.com/office/drawing/2014/main" id="{F833B5AF-9341-E2C2-075C-1FBED8F507A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991B5F5D-E478-E5B4-7063-1BC6AC25797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CFF4D5C4-50DE-4163-A0D4-DC8F5F8DED7A}" type="slidenum">
              <a:rPr lang="en-GB" smtClean="0"/>
              <a:t>‹#›</a:t>
            </a:fld>
            <a:endParaRPr lang="en-GB"/>
          </a:p>
        </p:txBody>
      </p:sp>
    </p:spTree>
    <p:extLst>
      <p:ext uri="{BB962C8B-B14F-4D97-AF65-F5344CB8AC3E}">
        <p14:creationId xmlns:p14="http://schemas.microsoft.com/office/powerpoint/2010/main" val="200694782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88" r:id="rId5"/>
    <p:sldLayoutId id="2147483689" r:id="rId6"/>
    <p:sldLayoutId id="2147483690" r:id="rId7"/>
    <p:sldLayoutId id="2147483691" r:id="rId8"/>
    <p:sldLayoutId id="2147483669" r:id="rId9"/>
    <p:sldLayoutId id="2147483693" r:id="rId10"/>
    <p:sldLayoutId id="2147483694" r:id="rId11"/>
    <p:sldLayoutId id="2147483672" r:id="rId12"/>
    <p:sldLayoutId id="2147483695"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10000" y="719999"/>
            <a:ext cx="10571998" cy="1473011"/>
          </a:xfrm>
          <a:prstGeom prst="rect">
            <a:avLst/>
          </a:prstGeom>
          <a:effectLst/>
        </p:spPr>
        <p:txBody>
          <a:bodyPr vert="horz" lIns="91440" tIns="45720" rIns="91440" bIns="45720" rtlCol="0" anchor="t" anchorCtr="0">
            <a:noAutofit/>
          </a:bodyPr>
          <a:lstStyle/>
          <a:p>
            <a:endParaRPr lang="en-US"/>
          </a:p>
        </p:txBody>
      </p:sp>
      <p:sp>
        <p:nvSpPr>
          <p:cNvPr id="5" name="Footer Placeholder 4"/>
          <p:cNvSpPr>
            <a:spLocks noGrp="1"/>
          </p:cNvSpPr>
          <p:nvPr>
            <p:ph type="ftr" sz="quarter" idx="3"/>
          </p:nvPr>
        </p:nvSpPr>
        <p:spPr>
          <a:xfrm>
            <a:off x="2581834" y="6041362"/>
            <a:ext cx="8454465" cy="490599"/>
          </a:xfrm>
          <a:prstGeom prst="rect">
            <a:avLst/>
          </a:prstGeom>
        </p:spPr>
        <p:txBody>
          <a:bodyPr vert="horz" lIns="91440" tIns="45720" rIns="91440" bIns="45720" rtlCol="0" anchor="b"/>
          <a:lstStyle>
            <a:lvl1pPr algn="l">
              <a:defRPr sz="900" baseline="0">
                <a:solidFill>
                  <a:schemeClr val="tx1"/>
                </a:solidFill>
                <a:latin typeface="Open Sans" charset="0"/>
              </a:defRPr>
            </a:lvl1pPr>
          </a:lstStyle>
          <a:p>
            <a:endParaRPr lang="en-US"/>
          </a:p>
        </p:txBody>
      </p:sp>
      <p:pic>
        <p:nvPicPr>
          <p:cNvPr id="6" name="Picture 2">
            <a:extLst>
              <a:ext uri="{FF2B5EF4-FFF2-40B4-BE49-F238E27FC236}">
                <a16:creationId xmlns:a16="http://schemas.microsoft.com/office/drawing/2014/main" id="{5E41622B-F2F9-EDFA-E714-2F75F844A710}"/>
              </a:ext>
            </a:extLst>
          </p:cNvPr>
          <p:cNvPicPr>
            <a:picLocks noChangeAspect="1" noChangeArrowheads="1"/>
          </p:cNvPicPr>
          <p:nvPr userDrawn="1"/>
        </p:nvPicPr>
        <p:blipFill>
          <a:blip r:embed="rId10">
            <a:extLst>
              <a:ext uri="{28A0092B-C50C-407E-A947-70E740481C1C}">
                <a14:useLocalDpi xmlns:a14="http://schemas.microsoft.com/office/drawing/2010/main" val="0"/>
              </a:ext>
            </a:extLst>
          </a:blip>
          <a:srcRect/>
          <a:stretch>
            <a:fillRect/>
          </a:stretch>
        </p:blipFill>
        <p:spPr bwMode="auto">
          <a:xfrm rot="10800000">
            <a:off x="10471758" y="5819673"/>
            <a:ext cx="1721439" cy="1038328"/>
          </a:xfrm>
          <a:prstGeom prst="rect">
            <a:avLst/>
          </a:prstGeom>
          <a:noFill/>
          <a:extLst>
            <a:ext uri="{909E8E84-426E-40DD-AFC4-6F175D3DCCD1}">
              <a14:hiddenFill xmlns:a14="http://schemas.microsoft.com/office/drawing/2010/main">
                <a:solidFill>
                  <a:srgbClr val="FFFFFF"/>
                </a:solidFill>
              </a14:hiddenFill>
            </a:ext>
          </a:extLst>
        </p:spPr>
      </p:pic>
      <p:sp>
        <p:nvSpPr>
          <p:cNvPr id="14" name="Rectangle 13"/>
          <p:cNvSpPr/>
          <p:nvPr userDrawn="1"/>
        </p:nvSpPr>
        <p:spPr>
          <a:xfrm>
            <a:off x="11382000" y="6726194"/>
            <a:ext cx="810000" cy="131806"/>
          </a:xfrm>
          <a:prstGeom prst="rect">
            <a:avLst/>
          </a:prstGeom>
          <a:solidFill>
            <a:srgbClr val="0F0F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0" i="0">
                <a:latin typeface="Open Sans" panose="020B0606030504020204" pitchFamily="34" charset="0"/>
              </a:rPr>
              <a:t> </a:t>
            </a:r>
          </a:p>
        </p:txBody>
      </p:sp>
      <p:sp>
        <p:nvSpPr>
          <p:cNvPr id="20" name="Rectangle 19"/>
          <p:cNvSpPr/>
          <p:nvPr userDrawn="1"/>
        </p:nvSpPr>
        <p:spPr>
          <a:xfrm>
            <a:off x="-2589" y="1200150"/>
            <a:ext cx="609455" cy="48174"/>
          </a:xfrm>
          <a:prstGeom prst="rect">
            <a:avLst/>
          </a:prstGeom>
          <a:solidFill>
            <a:srgbClr val="0F0F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0" i="0">
                <a:latin typeface="Open Sans" panose="020B0606030504020204" pitchFamily="34" charset="0"/>
              </a:rPr>
              <a:t> </a:t>
            </a:r>
          </a:p>
        </p:txBody>
      </p:sp>
      <p:sp>
        <p:nvSpPr>
          <p:cNvPr id="10" name="Slide Number Placeholder 5">
            <a:extLst>
              <a:ext uri="{FF2B5EF4-FFF2-40B4-BE49-F238E27FC236}">
                <a16:creationId xmlns:a16="http://schemas.microsoft.com/office/drawing/2014/main" id="{7AFB2AB3-142C-6E47-AAB6-ED694BA82257}"/>
              </a:ext>
            </a:extLst>
          </p:cNvPr>
          <p:cNvSpPr>
            <a:spLocks noGrp="1"/>
          </p:cNvSpPr>
          <p:nvPr>
            <p:ph type="sldNum" sz="quarter" idx="4"/>
          </p:nvPr>
        </p:nvSpPr>
        <p:spPr>
          <a:xfrm>
            <a:off x="10917124" y="6161187"/>
            <a:ext cx="1062155" cy="490599"/>
          </a:xfrm>
          <a:prstGeom prst="rect">
            <a:avLst/>
          </a:prstGeom>
        </p:spPr>
        <p:txBody>
          <a:bodyPr/>
          <a:lstStyle>
            <a:lvl1pPr algn="r">
              <a:defRPr sz="2800" b="1" i="0" baseline="0">
                <a:latin typeface="Poppins SemiBold" panose="00000700000000000000" pitchFamily="2" charset="0"/>
                <a:cs typeface="Poppins SemiBold" panose="00000700000000000000" pitchFamily="2" charset="0"/>
              </a:defRPr>
            </a:lvl1pPr>
          </a:lstStyle>
          <a:p>
            <a:fld id="{EE564337-EC0D-514C-8926-9471E1A66B46}" type="slidenum">
              <a:rPr lang="en-US" smtClean="0"/>
              <a:pPr/>
              <a:t>‹#›</a:t>
            </a:fld>
            <a:endParaRPr lang="en-US"/>
          </a:p>
        </p:txBody>
      </p:sp>
      <p:pic>
        <p:nvPicPr>
          <p:cNvPr id="4" name="Picture 3" descr="Icon&#10;&#10;Description automatically generated">
            <a:extLst>
              <a:ext uri="{FF2B5EF4-FFF2-40B4-BE49-F238E27FC236}">
                <a16:creationId xmlns:a16="http://schemas.microsoft.com/office/drawing/2014/main" id="{6F08CA4B-1EEA-084D-E6BC-8A4F5CE12813}"/>
              </a:ext>
            </a:extLst>
          </p:cNvPr>
          <p:cNvPicPr>
            <a:picLocks noChangeAspect="1"/>
          </p:cNvPicPr>
          <p:nvPr userDrawn="1"/>
        </p:nvPicPr>
        <p:blipFill>
          <a:blip r:embed="rId11"/>
          <a:stretch>
            <a:fillRect/>
          </a:stretch>
        </p:blipFill>
        <p:spPr>
          <a:xfrm>
            <a:off x="302138" y="6066405"/>
            <a:ext cx="1893699" cy="529798"/>
          </a:xfrm>
          <a:prstGeom prst="rect">
            <a:avLst/>
          </a:prstGeom>
        </p:spPr>
      </p:pic>
    </p:spTree>
    <p:extLst>
      <p:ext uri="{BB962C8B-B14F-4D97-AF65-F5344CB8AC3E}">
        <p14:creationId xmlns:p14="http://schemas.microsoft.com/office/powerpoint/2010/main" val="1224524700"/>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97" r:id="rId8"/>
  </p:sldLayoutIdLst>
  <p:hf hdr="0" dt="0"/>
  <p:txStyles>
    <p:titleStyle>
      <a:lvl1pPr algn="l" defTabSz="457200" rtl="0" eaLnBrk="1" latinLnBrk="0" hangingPunct="1">
        <a:spcBef>
          <a:spcPct val="0"/>
        </a:spcBef>
        <a:buNone/>
        <a:defRPr sz="4000" b="1" kern="1200" cap="all" baseline="0">
          <a:solidFill>
            <a:schemeClr val="bg2">
              <a:lumMod val="50000"/>
            </a:schemeClr>
          </a:solidFill>
          <a:latin typeface="Poppins SemiBold" panose="00000700000000000000" pitchFamily="2" charset="0"/>
          <a:ea typeface="+mj-ea"/>
          <a:cs typeface="Poppins SemiBold" panose="00000700000000000000" pitchFamily="2" charset="0"/>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accent1"/>
        </a:buClr>
        <a:buFont typeface="Wingdings 2" charset="2"/>
        <a:buChar char=""/>
        <a:defRPr sz="1800" kern="1200" baseline="0">
          <a:solidFill>
            <a:schemeClr val="tx1"/>
          </a:solidFill>
          <a:effectLst/>
          <a:latin typeface="Open Sans" charset="0"/>
          <a:ea typeface="+mn-ea"/>
          <a:cs typeface="+mn-cs"/>
        </a:defRPr>
      </a:lvl1pPr>
      <a:lvl2pPr marL="742950" indent="-285750" algn="l" defTabSz="457200" rtl="0" eaLnBrk="1" latinLnBrk="0" hangingPunct="1">
        <a:spcBef>
          <a:spcPct val="20000"/>
        </a:spcBef>
        <a:spcAft>
          <a:spcPts val="600"/>
        </a:spcAft>
        <a:buClr>
          <a:schemeClr val="accent1"/>
        </a:buClr>
        <a:buFont typeface="Wingdings 2" charset="2"/>
        <a:buChar char=""/>
        <a:defRPr sz="1600" kern="1200" baseline="0">
          <a:solidFill>
            <a:schemeClr val="tx1"/>
          </a:solidFill>
          <a:effectLst/>
          <a:latin typeface="Open Sans" charset="0"/>
          <a:ea typeface="+mn-ea"/>
          <a:cs typeface="+mn-cs"/>
        </a:defRPr>
      </a:lvl2pPr>
      <a:lvl3pPr marL="1143000" indent="-228600" algn="l" defTabSz="457200" rtl="0" eaLnBrk="1" latinLnBrk="0" hangingPunct="1">
        <a:spcBef>
          <a:spcPct val="20000"/>
        </a:spcBef>
        <a:spcAft>
          <a:spcPts val="600"/>
        </a:spcAft>
        <a:buClr>
          <a:schemeClr val="accent1"/>
        </a:buClr>
        <a:buFont typeface="Wingdings 2" charset="2"/>
        <a:buChar char=""/>
        <a:defRPr sz="1400" kern="1200" baseline="0">
          <a:solidFill>
            <a:schemeClr val="tx1"/>
          </a:solidFill>
          <a:effectLst/>
          <a:latin typeface="Open Sans" charset="0"/>
          <a:ea typeface="+mn-ea"/>
          <a:cs typeface="+mn-cs"/>
        </a:defRPr>
      </a:lvl3pPr>
      <a:lvl4pPr marL="1600200" indent="-228600" algn="l" defTabSz="457200" rtl="0" eaLnBrk="1" latinLnBrk="0" hangingPunct="1">
        <a:spcBef>
          <a:spcPct val="20000"/>
        </a:spcBef>
        <a:spcAft>
          <a:spcPts val="600"/>
        </a:spcAft>
        <a:buClr>
          <a:schemeClr val="accent1"/>
        </a:buClr>
        <a:buFont typeface="Wingdings 2" charset="2"/>
        <a:buChar char=""/>
        <a:defRPr sz="1200" kern="1200" baseline="0">
          <a:solidFill>
            <a:schemeClr val="tx1"/>
          </a:solidFill>
          <a:effectLst/>
          <a:latin typeface="Open Sans" charset="0"/>
          <a:ea typeface="+mn-ea"/>
          <a:cs typeface="+mn-cs"/>
        </a:defRPr>
      </a:lvl4pPr>
      <a:lvl5pPr marL="2057400" indent="-228600" algn="l" defTabSz="457200" rtl="0" eaLnBrk="1" latinLnBrk="0" hangingPunct="1">
        <a:spcBef>
          <a:spcPct val="20000"/>
        </a:spcBef>
        <a:spcAft>
          <a:spcPts val="600"/>
        </a:spcAft>
        <a:buClr>
          <a:schemeClr val="accent1"/>
        </a:buClr>
        <a:buFont typeface="Wingdings 2" charset="2"/>
        <a:buChar char=""/>
        <a:defRPr sz="1200" kern="1200" baseline="0">
          <a:solidFill>
            <a:schemeClr val="tx1"/>
          </a:solidFill>
          <a:effectLst/>
          <a:latin typeface="Open Sans" charset="0"/>
          <a:ea typeface="+mn-ea"/>
          <a:cs typeface="+mn-cs"/>
        </a:defRPr>
      </a:lvl5pPr>
      <a:lvl6pPr marL="24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6pPr>
      <a:lvl7pPr marL="28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7pPr>
      <a:lvl8pPr marL="32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8pPr>
      <a:lvl9pPr marL="36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6" name="Picture 2">
            <a:extLst>
              <a:ext uri="{FF2B5EF4-FFF2-40B4-BE49-F238E27FC236}">
                <a16:creationId xmlns:a16="http://schemas.microsoft.com/office/drawing/2014/main" id="{4F68DC82-CB6C-650D-0ED3-1EF4CA99D74B}"/>
              </a:ext>
            </a:extLst>
          </p:cNvPr>
          <p:cNvPicPr>
            <a:picLocks noChangeAspect="1" noChangeArrowheads="1"/>
          </p:cNvPicPr>
          <p:nvPr userDrawn="1"/>
        </p:nvPicPr>
        <p:blipFill>
          <a:blip r:embed="rId8">
            <a:extLst>
              <a:ext uri="{28A0092B-C50C-407E-A947-70E740481C1C}">
                <a14:useLocalDpi xmlns:a14="http://schemas.microsoft.com/office/drawing/2010/main" val="0"/>
              </a:ext>
            </a:extLst>
          </a:blip>
          <a:srcRect/>
          <a:stretch>
            <a:fillRect/>
          </a:stretch>
        </p:blipFill>
        <p:spPr bwMode="auto">
          <a:xfrm rot="10800000">
            <a:off x="10011019" y="5542488"/>
            <a:ext cx="2180981" cy="1315512"/>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810000" y="719999"/>
            <a:ext cx="10571998" cy="1473011"/>
          </a:xfrm>
          <a:prstGeom prst="rect">
            <a:avLst/>
          </a:prstGeom>
          <a:effectLst/>
        </p:spPr>
        <p:txBody>
          <a:bodyPr vert="horz" lIns="91440" tIns="45720" rIns="91440" bIns="45720" rtlCol="0" anchor="t" anchorCtr="0">
            <a:noAutofit/>
          </a:bodyPr>
          <a:lstStyle/>
          <a:p>
            <a:endParaRPr lang="en-US"/>
          </a:p>
        </p:txBody>
      </p:sp>
      <p:sp>
        <p:nvSpPr>
          <p:cNvPr id="5" name="Footer Placeholder 4"/>
          <p:cNvSpPr>
            <a:spLocks noGrp="1"/>
          </p:cNvSpPr>
          <p:nvPr>
            <p:ph type="ftr" sz="quarter" idx="3"/>
          </p:nvPr>
        </p:nvSpPr>
        <p:spPr>
          <a:xfrm>
            <a:off x="2581834" y="6041362"/>
            <a:ext cx="8454465" cy="490599"/>
          </a:xfrm>
          <a:prstGeom prst="rect">
            <a:avLst/>
          </a:prstGeom>
        </p:spPr>
        <p:txBody>
          <a:bodyPr vert="horz" lIns="91440" tIns="45720" rIns="91440" bIns="45720" rtlCol="0" anchor="b"/>
          <a:lstStyle>
            <a:lvl1pPr algn="l">
              <a:defRPr sz="900" baseline="0">
                <a:solidFill>
                  <a:schemeClr val="tx1"/>
                </a:solidFill>
                <a:latin typeface="Open Sans" charset="0"/>
              </a:defRPr>
            </a:lvl1pPr>
          </a:lstStyle>
          <a:p>
            <a:endParaRPr lang="en-US"/>
          </a:p>
        </p:txBody>
      </p:sp>
      <p:sp>
        <p:nvSpPr>
          <p:cNvPr id="14" name="Rectangle 13"/>
          <p:cNvSpPr/>
          <p:nvPr userDrawn="1"/>
        </p:nvSpPr>
        <p:spPr>
          <a:xfrm>
            <a:off x="11382000" y="6726194"/>
            <a:ext cx="810000" cy="131806"/>
          </a:xfrm>
          <a:prstGeom prst="rect">
            <a:avLst/>
          </a:prstGeom>
          <a:solidFill>
            <a:srgbClr val="0F0F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0" i="0">
                <a:latin typeface="Open Sans" panose="020B0606030504020204" pitchFamily="34" charset="0"/>
              </a:rPr>
              <a:t> </a:t>
            </a:r>
          </a:p>
        </p:txBody>
      </p:sp>
      <p:sp>
        <p:nvSpPr>
          <p:cNvPr id="20" name="Rectangle 19"/>
          <p:cNvSpPr/>
          <p:nvPr userDrawn="1"/>
        </p:nvSpPr>
        <p:spPr>
          <a:xfrm>
            <a:off x="-2589" y="1200150"/>
            <a:ext cx="609455" cy="48174"/>
          </a:xfrm>
          <a:prstGeom prst="rect">
            <a:avLst/>
          </a:prstGeom>
          <a:solidFill>
            <a:srgbClr val="0F0F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0" i="0">
                <a:latin typeface="Open Sans" panose="020B0606030504020204" pitchFamily="34" charset="0"/>
              </a:rPr>
              <a:t> </a:t>
            </a:r>
          </a:p>
        </p:txBody>
      </p:sp>
      <p:sp>
        <p:nvSpPr>
          <p:cNvPr id="10" name="Slide Number Placeholder 5">
            <a:extLst>
              <a:ext uri="{FF2B5EF4-FFF2-40B4-BE49-F238E27FC236}">
                <a16:creationId xmlns:a16="http://schemas.microsoft.com/office/drawing/2014/main" id="{7AFB2AB3-142C-6E47-AAB6-ED694BA82257}"/>
              </a:ext>
            </a:extLst>
          </p:cNvPr>
          <p:cNvSpPr>
            <a:spLocks noGrp="1"/>
          </p:cNvSpPr>
          <p:nvPr>
            <p:ph type="sldNum" sz="quarter" idx="4"/>
          </p:nvPr>
        </p:nvSpPr>
        <p:spPr>
          <a:xfrm>
            <a:off x="10917124" y="6161187"/>
            <a:ext cx="1062155" cy="490599"/>
          </a:xfrm>
          <a:prstGeom prst="rect">
            <a:avLst/>
          </a:prstGeom>
        </p:spPr>
        <p:txBody>
          <a:bodyPr/>
          <a:lstStyle>
            <a:lvl1pPr algn="r">
              <a:defRPr sz="2800" b="1" i="0" baseline="0">
                <a:latin typeface="Poppins SemiBold" panose="00000700000000000000" pitchFamily="2" charset="0"/>
                <a:cs typeface="Poppins SemiBold" panose="00000700000000000000" pitchFamily="2" charset="0"/>
              </a:defRPr>
            </a:lvl1pPr>
          </a:lstStyle>
          <a:p>
            <a:fld id="{EE564337-EC0D-514C-8926-9471E1A66B46}" type="slidenum">
              <a:rPr lang="en-US" smtClean="0"/>
              <a:pPr/>
              <a:t>‹#›</a:t>
            </a:fld>
            <a:endParaRPr lang="en-US"/>
          </a:p>
        </p:txBody>
      </p:sp>
      <p:pic>
        <p:nvPicPr>
          <p:cNvPr id="4" name="Picture 3" descr="Icon&#10;&#10;Description automatically generated">
            <a:extLst>
              <a:ext uri="{FF2B5EF4-FFF2-40B4-BE49-F238E27FC236}">
                <a16:creationId xmlns:a16="http://schemas.microsoft.com/office/drawing/2014/main" id="{6F08CA4B-1EEA-084D-E6BC-8A4F5CE12813}"/>
              </a:ext>
            </a:extLst>
          </p:cNvPr>
          <p:cNvPicPr>
            <a:picLocks noChangeAspect="1"/>
          </p:cNvPicPr>
          <p:nvPr userDrawn="1"/>
        </p:nvPicPr>
        <p:blipFill>
          <a:blip r:embed="rId9"/>
          <a:stretch>
            <a:fillRect/>
          </a:stretch>
        </p:blipFill>
        <p:spPr>
          <a:xfrm>
            <a:off x="302138" y="6066405"/>
            <a:ext cx="1893699" cy="529798"/>
          </a:xfrm>
          <a:prstGeom prst="rect">
            <a:avLst/>
          </a:prstGeom>
        </p:spPr>
      </p:pic>
    </p:spTree>
    <p:extLst>
      <p:ext uri="{BB962C8B-B14F-4D97-AF65-F5344CB8AC3E}">
        <p14:creationId xmlns:p14="http://schemas.microsoft.com/office/powerpoint/2010/main" val="1594652607"/>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92" r:id="rId4"/>
    <p:sldLayoutId id="2147483686" r:id="rId5"/>
    <p:sldLayoutId id="2147483687" r:id="rId6"/>
  </p:sldLayoutIdLst>
  <p:hf hdr="0" dt="0"/>
  <p:txStyles>
    <p:titleStyle>
      <a:lvl1pPr algn="l" defTabSz="457200" rtl="0" eaLnBrk="1" latinLnBrk="0" hangingPunct="1">
        <a:spcBef>
          <a:spcPct val="0"/>
        </a:spcBef>
        <a:buNone/>
        <a:defRPr sz="4000" b="1" kern="1200" cap="all" baseline="0">
          <a:solidFill>
            <a:schemeClr val="bg2">
              <a:lumMod val="50000"/>
            </a:schemeClr>
          </a:solidFill>
          <a:latin typeface="Poppins SemiBold" panose="00000700000000000000" pitchFamily="2" charset="0"/>
          <a:ea typeface="+mj-ea"/>
          <a:cs typeface="Poppins SemiBold" panose="00000700000000000000" pitchFamily="2" charset="0"/>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accent1"/>
        </a:buClr>
        <a:buFont typeface="Wingdings 2" charset="2"/>
        <a:buChar char=""/>
        <a:defRPr sz="1800" kern="1200" baseline="0">
          <a:solidFill>
            <a:schemeClr val="tx1"/>
          </a:solidFill>
          <a:effectLst/>
          <a:latin typeface="Open Sans" charset="0"/>
          <a:ea typeface="+mn-ea"/>
          <a:cs typeface="+mn-cs"/>
        </a:defRPr>
      </a:lvl1pPr>
      <a:lvl2pPr marL="742950" indent="-285750" algn="l" defTabSz="457200" rtl="0" eaLnBrk="1" latinLnBrk="0" hangingPunct="1">
        <a:spcBef>
          <a:spcPct val="20000"/>
        </a:spcBef>
        <a:spcAft>
          <a:spcPts val="600"/>
        </a:spcAft>
        <a:buClr>
          <a:schemeClr val="accent1"/>
        </a:buClr>
        <a:buFont typeface="Wingdings 2" charset="2"/>
        <a:buChar char=""/>
        <a:defRPr sz="1600" kern="1200" baseline="0">
          <a:solidFill>
            <a:schemeClr val="tx1"/>
          </a:solidFill>
          <a:effectLst/>
          <a:latin typeface="Open Sans" charset="0"/>
          <a:ea typeface="+mn-ea"/>
          <a:cs typeface="+mn-cs"/>
        </a:defRPr>
      </a:lvl2pPr>
      <a:lvl3pPr marL="1143000" indent="-228600" algn="l" defTabSz="457200" rtl="0" eaLnBrk="1" latinLnBrk="0" hangingPunct="1">
        <a:spcBef>
          <a:spcPct val="20000"/>
        </a:spcBef>
        <a:spcAft>
          <a:spcPts val="600"/>
        </a:spcAft>
        <a:buClr>
          <a:schemeClr val="accent1"/>
        </a:buClr>
        <a:buFont typeface="Wingdings 2" charset="2"/>
        <a:buChar char=""/>
        <a:defRPr sz="1400" kern="1200" baseline="0">
          <a:solidFill>
            <a:schemeClr val="tx1"/>
          </a:solidFill>
          <a:effectLst/>
          <a:latin typeface="Open Sans" charset="0"/>
          <a:ea typeface="+mn-ea"/>
          <a:cs typeface="+mn-cs"/>
        </a:defRPr>
      </a:lvl3pPr>
      <a:lvl4pPr marL="1600200" indent="-228600" algn="l" defTabSz="457200" rtl="0" eaLnBrk="1" latinLnBrk="0" hangingPunct="1">
        <a:spcBef>
          <a:spcPct val="20000"/>
        </a:spcBef>
        <a:spcAft>
          <a:spcPts val="600"/>
        </a:spcAft>
        <a:buClr>
          <a:schemeClr val="accent1"/>
        </a:buClr>
        <a:buFont typeface="Wingdings 2" charset="2"/>
        <a:buChar char=""/>
        <a:defRPr sz="1200" kern="1200" baseline="0">
          <a:solidFill>
            <a:schemeClr val="tx1"/>
          </a:solidFill>
          <a:effectLst/>
          <a:latin typeface="Open Sans" charset="0"/>
          <a:ea typeface="+mn-ea"/>
          <a:cs typeface="+mn-cs"/>
        </a:defRPr>
      </a:lvl4pPr>
      <a:lvl5pPr marL="2057400" indent="-228600" algn="l" defTabSz="457200" rtl="0" eaLnBrk="1" latinLnBrk="0" hangingPunct="1">
        <a:spcBef>
          <a:spcPct val="20000"/>
        </a:spcBef>
        <a:spcAft>
          <a:spcPts val="600"/>
        </a:spcAft>
        <a:buClr>
          <a:schemeClr val="accent1"/>
        </a:buClr>
        <a:buFont typeface="Wingdings 2" charset="2"/>
        <a:buChar char=""/>
        <a:defRPr sz="1200" kern="1200" baseline="0">
          <a:solidFill>
            <a:schemeClr val="tx1"/>
          </a:solidFill>
          <a:effectLst/>
          <a:latin typeface="Open Sans" charset="0"/>
          <a:ea typeface="+mn-ea"/>
          <a:cs typeface="+mn-cs"/>
        </a:defRPr>
      </a:lvl5pPr>
      <a:lvl6pPr marL="24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6pPr>
      <a:lvl7pPr marL="28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7pPr>
      <a:lvl8pPr marL="32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8pPr>
      <a:lvl9pPr marL="36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24BC20A-21FE-1C95-E4E5-EE3ED43541E9}"/>
              </a:ext>
            </a:extLst>
          </p:cNvPr>
          <p:cNvPicPr>
            <a:picLocks noChangeAspect="1" noChangeArrowheads="1"/>
          </p:cNvPicPr>
          <p:nvPr userDrawn="1"/>
        </p:nvPicPr>
        <p:blipFill>
          <a:blip r:embed="rId8">
            <a:extLst>
              <a:ext uri="{28A0092B-C50C-407E-A947-70E740481C1C}">
                <a14:useLocalDpi xmlns:a14="http://schemas.microsoft.com/office/drawing/2010/main" val="0"/>
              </a:ext>
            </a:extLst>
          </a:blip>
          <a:srcRect/>
          <a:stretch>
            <a:fillRect/>
          </a:stretch>
        </p:blipFill>
        <p:spPr bwMode="auto">
          <a:xfrm rot="10800000">
            <a:off x="9611774" y="5301672"/>
            <a:ext cx="2580225" cy="1556326"/>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810000" y="719999"/>
            <a:ext cx="10571998" cy="1473011"/>
          </a:xfrm>
          <a:prstGeom prst="rect">
            <a:avLst/>
          </a:prstGeom>
          <a:effectLst/>
        </p:spPr>
        <p:txBody>
          <a:bodyPr vert="horz" lIns="91440" tIns="45720" rIns="91440" bIns="45720" rtlCol="0" anchor="t" anchorCtr="0">
            <a:noAutofit/>
          </a:bodyPr>
          <a:lstStyle/>
          <a:p>
            <a:endParaRPr lang="en-US"/>
          </a:p>
        </p:txBody>
      </p:sp>
      <p:sp>
        <p:nvSpPr>
          <p:cNvPr id="5" name="Footer Placeholder 4"/>
          <p:cNvSpPr>
            <a:spLocks noGrp="1"/>
          </p:cNvSpPr>
          <p:nvPr>
            <p:ph type="ftr" sz="quarter" idx="3"/>
          </p:nvPr>
        </p:nvSpPr>
        <p:spPr>
          <a:xfrm>
            <a:off x="2581834" y="6041362"/>
            <a:ext cx="8454465" cy="490599"/>
          </a:xfrm>
          <a:prstGeom prst="rect">
            <a:avLst/>
          </a:prstGeom>
        </p:spPr>
        <p:txBody>
          <a:bodyPr vert="horz" lIns="91440" tIns="45720" rIns="91440" bIns="45720" rtlCol="0" anchor="b"/>
          <a:lstStyle>
            <a:lvl1pPr algn="l">
              <a:defRPr sz="900" baseline="0">
                <a:solidFill>
                  <a:schemeClr val="tx1"/>
                </a:solidFill>
                <a:latin typeface="Open Sans" charset="0"/>
              </a:defRPr>
            </a:lvl1pPr>
          </a:lstStyle>
          <a:p>
            <a:endParaRPr lang="en-US"/>
          </a:p>
        </p:txBody>
      </p:sp>
      <p:sp>
        <p:nvSpPr>
          <p:cNvPr id="14" name="Rectangle 13"/>
          <p:cNvSpPr/>
          <p:nvPr userDrawn="1"/>
        </p:nvSpPr>
        <p:spPr>
          <a:xfrm>
            <a:off x="11382000" y="6726194"/>
            <a:ext cx="810000" cy="131806"/>
          </a:xfrm>
          <a:prstGeom prst="rect">
            <a:avLst/>
          </a:prstGeom>
          <a:solidFill>
            <a:srgbClr val="0F0F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0" i="0">
                <a:latin typeface="Open Sans" panose="020B0606030504020204" pitchFamily="34" charset="0"/>
              </a:rPr>
              <a:t> </a:t>
            </a:r>
          </a:p>
        </p:txBody>
      </p:sp>
      <p:sp>
        <p:nvSpPr>
          <p:cNvPr id="20" name="Rectangle 19"/>
          <p:cNvSpPr/>
          <p:nvPr userDrawn="1"/>
        </p:nvSpPr>
        <p:spPr>
          <a:xfrm>
            <a:off x="-2589" y="1200150"/>
            <a:ext cx="609455" cy="48174"/>
          </a:xfrm>
          <a:prstGeom prst="rect">
            <a:avLst/>
          </a:prstGeom>
          <a:solidFill>
            <a:srgbClr val="0F0F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0" i="0">
                <a:latin typeface="Open Sans" panose="020B0606030504020204" pitchFamily="34" charset="0"/>
              </a:rPr>
              <a:t> </a:t>
            </a:r>
          </a:p>
        </p:txBody>
      </p:sp>
      <p:sp>
        <p:nvSpPr>
          <p:cNvPr id="10" name="Slide Number Placeholder 5">
            <a:extLst>
              <a:ext uri="{FF2B5EF4-FFF2-40B4-BE49-F238E27FC236}">
                <a16:creationId xmlns:a16="http://schemas.microsoft.com/office/drawing/2014/main" id="{7AFB2AB3-142C-6E47-AAB6-ED694BA82257}"/>
              </a:ext>
            </a:extLst>
          </p:cNvPr>
          <p:cNvSpPr>
            <a:spLocks noGrp="1"/>
          </p:cNvSpPr>
          <p:nvPr>
            <p:ph type="sldNum" sz="quarter" idx="4"/>
          </p:nvPr>
        </p:nvSpPr>
        <p:spPr>
          <a:xfrm>
            <a:off x="10917124" y="6161187"/>
            <a:ext cx="1062155" cy="490599"/>
          </a:xfrm>
          <a:prstGeom prst="rect">
            <a:avLst/>
          </a:prstGeom>
        </p:spPr>
        <p:txBody>
          <a:bodyPr/>
          <a:lstStyle>
            <a:lvl1pPr algn="r">
              <a:defRPr sz="2800" b="1" i="0" baseline="0">
                <a:latin typeface="Poppins SemiBold" panose="00000700000000000000" pitchFamily="2" charset="0"/>
                <a:cs typeface="Poppins SemiBold" panose="00000700000000000000" pitchFamily="2" charset="0"/>
              </a:defRPr>
            </a:lvl1pPr>
          </a:lstStyle>
          <a:p>
            <a:fld id="{EE564337-EC0D-514C-8926-9471E1A66B46}" type="slidenum">
              <a:rPr lang="en-US" smtClean="0"/>
              <a:pPr/>
              <a:t>‹#›</a:t>
            </a:fld>
            <a:endParaRPr lang="en-US"/>
          </a:p>
        </p:txBody>
      </p:sp>
      <p:pic>
        <p:nvPicPr>
          <p:cNvPr id="4" name="Picture 3" descr="Icon&#10;&#10;Description automatically generated">
            <a:extLst>
              <a:ext uri="{FF2B5EF4-FFF2-40B4-BE49-F238E27FC236}">
                <a16:creationId xmlns:a16="http://schemas.microsoft.com/office/drawing/2014/main" id="{6F08CA4B-1EEA-084D-E6BC-8A4F5CE12813}"/>
              </a:ext>
            </a:extLst>
          </p:cNvPr>
          <p:cNvPicPr>
            <a:picLocks noChangeAspect="1"/>
          </p:cNvPicPr>
          <p:nvPr userDrawn="1"/>
        </p:nvPicPr>
        <p:blipFill>
          <a:blip r:embed="rId9"/>
          <a:stretch>
            <a:fillRect/>
          </a:stretch>
        </p:blipFill>
        <p:spPr>
          <a:xfrm>
            <a:off x="302138" y="6066405"/>
            <a:ext cx="1893699" cy="529798"/>
          </a:xfrm>
          <a:prstGeom prst="rect">
            <a:avLst/>
          </a:prstGeom>
        </p:spPr>
      </p:pic>
    </p:spTree>
    <p:extLst>
      <p:ext uri="{BB962C8B-B14F-4D97-AF65-F5344CB8AC3E}">
        <p14:creationId xmlns:p14="http://schemas.microsoft.com/office/powerpoint/2010/main" val="4164632206"/>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85" r:id="rId4"/>
    <p:sldLayoutId id="2147483670" r:id="rId5"/>
    <p:sldLayoutId id="2147483671" r:id="rId6"/>
  </p:sldLayoutIdLst>
  <p:hf hdr="0" dt="0"/>
  <p:txStyles>
    <p:titleStyle>
      <a:lvl1pPr algn="l" defTabSz="457200" rtl="0" eaLnBrk="1" latinLnBrk="0" hangingPunct="1">
        <a:spcBef>
          <a:spcPct val="0"/>
        </a:spcBef>
        <a:buNone/>
        <a:defRPr sz="4000" b="1" kern="1200" cap="all" baseline="0">
          <a:solidFill>
            <a:schemeClr val="bg2">
              <a:lumMod val="50000"/>
            </a:schemeClr>
          </a:solidFill>
          <a:latin typeface="Poppins SemiBold" panose="00000700000000000000" pitchFamily="2" charset="0"/>
          <a:ea typeface="+mj-ea"/>
          <a:cs typeface="Poppins SemiBold" panose="00000700000000000000" pitchFamily="2" charset="0"/>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accent1"/>
        </a:buClr>
        <a:buFont typeface="Wingdings 2" charset="2"/>
        <a:buChar char=""/>
        <a:defRPr sz="1800" kern="1200" baseline="0">
          <a:solidFill>
            <a:schemeClr val="tx1"/>
          </a:solidFill>
          <a:effectLst/>
          <a:latin typeface="Open Sans" charset="0"/>
          <a:ea typeface="+mn-ea"/>
          <a:cs typeface="+mn-cs"/>
        </a:defRPr>
      </a:lvl1pPr>
      <a:lvl2pPr marL="742950" indent="-285750" algn="l" defTabSz="457200" rtl="0" eaLnBrk="1" latinLnBrk="0" hangingPunct="1">
        <a:spcBef>
          <a:spcPct val="20000"/>
        </a:spcBef>
        <a:spcAft>
          <a:spcPts val="600"/>
        </a:spcAft>
        <a:buClr>
          <a:schemeClr val="accent1"/>
        </a:buClr>
        <a:buFont typeface="Wingdings 2" charset="2"/>
        <a:buChar char=""/>
        <a:defRPr sz="1600" kern="1200" baseline="0">
          <a:solidFill>
            <a:schemeClr val="tx1"/>
          </a:solidFill>
          <a:effectLst/>
          <a:latin typeface="Open Sans" charset="0"/>
          <a:ea typeface="+mn-ea"/>
          <a:cs typeface="+mn-cs"/>
        </a:defRPr>
      </a:lvl2pPr>
      <a:lvl3pPr marL="1143000" indent="-228600" algn="l" defTabSz="457200" rtl="0" eaLnBrk="1" latinLnBrk="0" hangingPunct="1">
        <a:spcBef>
          <a:spcPct val="20000"/>
        </a:spcBef>
        <a:spcAft>
          <a:spcPts val="600"/>
        </a:spcAft>
        <a:buClr>
          <a:schemeClr val="accent1"/>
        </a:buClr>
        <a:buFont typeface="Wingdings 2" charset="2"/>
        <a:buChar char=""/>
        <a:defRPr sz="1400" kern="1200" baseline="0">
          <a:solidFill>
            <a:schemeClr val="tx1"/>
          </a:solidFill>
          <a:effectLst/>
          <a:latin typeface="Open Sans" charset="0"/>
          <a:ea typeface="+mn-ea"/>
          <a:cs typeface="+mn-cs"/>
        </a:defRPr>
      </a:lvl3pPr>
      <a:lvl4pPr marL="1600200" indent="-228600" algn="l" defTabSz="457200" rtl="0" eaLnBrk="1" latinLnBrk="0" hangingPunct="1">
        <a:spcBef>
          <a:spcPct val="20000"/>
        </a:spcBef>
        <a:spcAft>
          <a:spcPts val="600"/>
        </a:spcAft>
        <a:buClr>
          <a:schemeClr val="accent1"/>
        </a:buClr>
        <a:buFont typeface="Wingdings 2" charset="2"/>
        <a:buChar char=""/>
        <a:defRPr sz="1200" kern="1200" baseline="0">
          <a:solidFill>
            <a:schemeClr val="tx1"/>
          </a:solidFill>
          <a:effectLst/>
          <a:latin typeface="Open Sans" charset="0"/>
          <a:ea typeface="+mn-ea"/>
          <a:cs typeface="+mn-cs"/>
        </a:defRPr>
      </a:lvl4pPr>
      <a:lvl5pPr marL="2057400" indent="-228600" algn="l" defTabSz="457200" rtl="0" eaLnBrk="1" latinLnBrk="0" hangingPunct="1">
        <a:spcBef>
          <a:spcPct val="20000"/>
        </a:spcBef>
        <a:spcAft>
          <a:spcPts val="600"/>
        </a:spcAft>
        <a:buClr>
          <a:schemeClr val="accent1"/>
        </a:buClr>
        <a:buFont typeface="Wingdings 2" charset="2"/>
        <a:buChar char=""/>
        <a:defRPr sz="1200" kern="1200" baseline="0">
          <a:solidFill>
            <a:schemeClr val="tx1"/>
          </a:solidFill>
          <a:effectLst/>
          <a:latin typeface="Open Sans" charset="0"/>
          <a:ea typeface="+mn-ea"/>
          <a:cs typeface="+mn-cs"/>
        </a:defRPr>
      </a:lvl5pPr>
      <a:lvl6pPr marL="24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6pPr>
      <a:lvl7pPr marL="28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7pPr>
      <a:lvl8pPr marL="32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8pPr>
      <a:lvl9pPr marL="36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3.xml"/><Relationship Id="rId6" Type="http://schemas.openxmlformats.org/officeDocument/2006/relationships/image" Target="../media/image9.svg"/><Relationship Id="rId5" Type="http://schemas.openxmlformats.org/officeDocument/2006/relationships/image" Target="../media/image8.png"/><Relationship Id="rId4" Type="http://schemas.openxmlformats.org/officeDocument/2006/relationships/image" Target="../media/image7.png"/></Relationships>
</file>

<file path=ppt/slides/_rels/slide10.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12.jpeg"/><Relationship Id="rId7" Type="http://schemas.openxmlformats.org/officeDocument/2006/relationships/diagramColors" Target="../diagrams/colors1.xml"/><Relationship Id="rId2" Type="http://schemas.openxmlformats.org/officeDocument/2006/relationships/image" Target="../media/image11.png"/><Relationship Id="rId1" Type="http://schemas.openxmlformats.org/officeDocument/2006/relationships/slideLayout" Target="../slideLayouts/slideLayout16.xml"/><Relationship Id="rId6" Type="http://schemas.openxmlformats.org/officeDocument/2006/relationships/diagramQuickStyle" Target="../diagrams/quickStyle1.xml"/><Relationship Id="rId5" Type="http://schemas.openxmlformats.org/officeDocument/2006/relationships/diagramLayout" Target="../diagrams/layout1.xml"/><Relationship Id="rId10" Type="http://schemas.openxmlformats.org/officeDocument/2006/relationships/image" Target="../media/image21.svg"/><Relationship Id="rId4" Type="http://schemas.openxmlformats.org/officeDocument/2006/relationships/diagramData" Target="../diagrams/data1.xml"/><Relationship Id="rId9" Type="http://schemas.openxmlformats.org/officeDocument/2006/relationships/image" Target="../media/image20.png"/></Relationships>
</file>

<file path=ppt/slides/_rels/slide11.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12.jpeg"/><Relationship Id="rId7" Type="http://schemas.openxmlformats.org/officeDocument/2006/relationships/diagramColors" Target="../diagrams/colors2.xml"/><Relationship Id="rId2" Type="http://schemas.openxmlformats.org/officeDocument/2006/relationships/image" Target="../media/image11.png"/><Relationship Id="rId1" Type="http://schemas.openxmlformats.org/officeDocument/2006/relationships/slideLayout" Target="../slideLayouts/slideLayout16.xml"/><Relationship Id="rId6" Type="http://schemas.openxmlformats.org/officeDocument/2006/relationships/diagramQuickStyle" Target="../diagrams/quickStyle2.xml"/><Relationship Id="rId5" Type="http://schemas.openxmlformats.org/officeDocument/2006/relationships/diagramLayout" Target="../diagrams/layout2.xml"/><Relationship Id="rId10" Type="http://schemas.openxmlformats.org/officeDocument/2006/relationships/image" Target="../media/image19.svg"/><Relationship Id="rId4" Type="http://schemas.openxmlformats.org/officeDocument/2006/relationships/diagramData" Target="../diagrams/data2.xml"/><Relationship Id="rId9" Type="http://schemas.openxmlformats.org/officeDocument/2006/relationships/image" Target="../media/image18.png"/></Relationships>
</file>

<file path=ppt/slides/_rels/slide12.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12.jpeg"/><Relationship Id="rId7" Type="http://schemas.openxmlformats.org/officeDocument/2006/relationships/diagramColors" Target="../diagrams/colors3.xml"/><Relationship Id="rId2" Type="http://schemas.openxmlformats.org/officeDocument/2006/relationships/image" Target="../media/image11.png"/><Relationship Id="rId1" Type="http://schemas.openxmlformats.org/officeDocument/2006/relationships/slideLayout" Target="../slideLayouts/slideLayout16.xml"/><Relationship Id="rId6" Type="http://schemas.openxmlformats.org/officeDocument/2006/relationships/diagramQuickStyle" Target="../diagrams/quickStyle3.xml"/><Relationship Id="rId5" Type="http://schemas.openxmlformats.org/officeDocument/2006/relationships/diagramLayout" Target="../diagrams/layout3.xml"/><Relationship Id="rId10" Type="http://schemas.openxmlformats.org/officeDocument/2006/relationships/image" Target="../media/image23.svg"/><Relationship Id="rId4" Type="http://schemas.openxmlformats.org/officeDocument/2006/relationships/diagramData" Target="../diagrams/data3.xml"/><Relationship Id="rId9" Type="http://schemas.openxmlformats.org/officeDocument/2006/relationships/image" Target="../media/image22.png"/></Relationships>
</file>

<file path=ppt/slides/_rels/slide13.xml.rels><?xml version="1.0" encoding="UTF-8" standalone="yes"?>
<Relationships xmlns="http://schemas.openxmlformats.org/package/2006/relationships"><Relationship Id="rId3" Type="http://schemas.openxmlformats.org/officeDocument/2006/relationships/image" Target="../media/image25.svg"/><Relationship Id="rId2" Type="http://schemas.openxmlformats.org/officeDocument/2006/relationships/image" Target="../media/image24.png"/><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15.xml"/><Relationship Id="rId4" Type="http://schemas.openxmlformats.org/officeDocument/2006/relationships/image" Target="../media/image12.jpeg"/></Relationships>
</file>

<file path=ppt/slides/_rels/slide17.xml.rels><?xml version="1.0" encoding="UTF-8" standalone="yes"?>
<Relationships xmlns="http://schemas.openxmlformats.org/package/2006/relationships"><Relationship Id="rId8" Type="http://schemas.openxmlformats.org/officeDocument/2006/relationships/diagramColors" Target="../diagrams/colors4.xml"/><Relationship Id="rId3" Type="http://schemas.openxmlformats.org/officeDocument/2006/relationships/image" Target="../media/image11.png"/><Relationship Id="rId7" Type="http://schemas.openxmlformats.org/officeDocument/2006/relationships/diagramQuickStyle" Target="../diagrams/quickStyle4.xml"/><Relationship Id="rId2" Type="http://schemas.openxmlformats.org/officeDocument/2006/relationships/notesSlide" Target="../notesSlides/notesSlide4.xml"/><Relationship Id="rId1" Type="http://schemas.openxmlformats.org/officeDocument/2006/relationships/slideLayout" Target="../slideLayouts/slideLayout14.xml"/><Relationship Id="rId6" Type="http://schemas.openxmlformats.org/officeDocument/2006/relationships/diagramLayout" Target="../diagrams/layout4.xml"/><Relationship Id="rId5" Type="http://schemas.openxmlformats.org/officeDocument/2006/relationships/diagramData" Target="../diagrams/data4.xml"/><Relationship Id="rId4" Type="http://schemas.openxmlformats.org/officeDocument/2006/relationships/image" Target="../media/image12.jpeg"/><Relationship Id="rId9" Type="http://schemas.microsoft.com/office/2007/relationships/diagramDrawing" Target="../diagrams/drawing4.xml"/></Relationships>
</file>

<file path=ppt/slides/_rels/slide18.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diagramLayout" Target="../diagrams/layout5.xml"/><Relationship Id="rId7" Type="http://schemas.openxmlformats.org/officeDocument/2006/relationships/image" Target="../media/image11.png"/><Relationship Id="rId2" Type="http://schemas.openxmlformats.org/officeDocument/2006/relationships/diagramData" Target="../diagrams/data5.xml"/><Relationship Id="rId1" Type="http://schemas.openxmlformats.org/officeDocument/2006/relationships/slideLayout" Target="../slideLayouts/slideLayout14.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9.xml.rels><?xml version="1.0" encoding="UTF-8" standalone="yes"?>
<Relationships xmlns="http://schemas.openxmlformats.org/package/2006/relationships"><Relationship Id="rId3" Type="http://schemas.openxmlformats.org/officeDocument/2006/relationships/image" Target="../media/image27.svg"/><Relationship Id="rId2" Type="http://schemas.openxmlformats.org/officeDocument/2006/relationships/image" Target="../media/image26.png"/><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15.xml"/><Relationship Id="rId4" Type="http://schemas.openxmlformats.org/officeDocument/2006/relationships/image" Target="../media/image12.jpeg"/></Relationships>
</file>

<file path=ppt/slides/_rels/slide2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Layout" Target="../slideLayouts/slideLayout14.xml"/><Relationship Id="rId5" Type="http://schemas.openxmlformats.org/officeDocument/2006/relationships/image" Target="../media/image29.svg"/><Relationship Id="rId4" Type="http://schemas.openxmlformats.org/officeDocument/2006/relationships/image" Target="../media/image28.png"/></Relationships>
</file>

<file path=ppt/slides/_rels/slide2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Layout" Target="../slideLayouts/slideLayout14.xml"/><Relationship Id="rId4" Type="http://schemas.openxmlformats.org/officeDocument/2006/relationships/image" Target="../media/image30.png"/></Relationships>
</file>

<file path=ppt/slides/_rels/slide2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hyperlink" Target="https://coara.eu/app/uploads/2024/05/5.-Template-Sub-Grant-Agreement.pdf" TargetMode="External"/><Relationship Id="rId1" Type="http://schemas.openxmlformats.org/officeDocument/2006/relationships/slideLayout" Target="../slideLayouts/slideLayout14.xml"/><Relationship Id="rId4" Type="http://schemas.openxmlformats.org/officeDocument/2006/relationships/image" Target="../media/image12.jpeg"/></Relationships>
</file>

<file path=ppt/slides/_rels/slide2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hyperlink" Target="https://view.officeapps.live.com/op/view.aspx?src=https%3A%2F%2Fcoara.eu%2Fapp%2Fuploads%2F2024%2F05%2FAnnex-4_Use-of-Resources.docx&amp;wdOrigin=BROWSELINK" TargetMode="External"/><Relationship Id="rId1" Type="http://schemas.openxmlformats.org/officeDocument/2006/relationships/slideLayout" Target="../slideLayouts/slideLayout15.xml"/><Relationship Id="rId4" Type="http://schemas.openxmlformats.org/officeDocument/2006/relationships/image" Target="../media/image12.jpeg"/></Relationships>
</file>

<file path=ppt/slides/_rels/slide24.xml.rels><?xml version="1.0" encoding="UTF-8" standalone="yes"?>
<Relationships xmlns="http://schemas.openxmlformats.org/package/2006/relationships"><Relationship Id="rId8" Type="http://schemas.openxmlformats.org/officeDocument/2006/relationships/hyperlink" Target="https://coara.eu/app/uploads/2024/04/2.CoARA-Boost_Cascade-funding_Evaluation-guidelines.pdf" TargetMode="External"/><Relationship Id="rId3" Type="http://schemas.openxmlformats.org/officeDocument/2006/relationships/hyperlink" Target="https://coara.org/first-call-cascade-funding/" TargetMode="External"/><Relationship Id="rId7" Type="http://schemas.openxmlformats.org/officeDocument/2006/relationships/hyperlink" Target="https://coara.eu/app/uploads/2024/04/1.CoARA-Boost_Cascade-funding_First-Call.pdf" TargetMode="External"/><Relationship Id="rId12" Type="http://schemas.openxmlformats.org/officeDocument/2006/relationships/image" Target="../media/image12.jpeg"/><Relationship Id="rId2" Type="http://schemas.openxmlformats.org/officeDocument/2006/relationships/notesSlide" Target="../notesSlides/notesSlide5.xml"/><Relationship Id="rId1" Type="http://schemas.openxmlformats.org/officeDocument/2006/relationships/slideLayout" Target="../slideLayouts/slideLayout15.xml"/><Relationship Id="rId6" Type="http://schemas.openxmlformats.org/officeDocument/2006/relationships/hyperlink" Target="https://coara.eu/app/uploads/2024/05/Annex-1_-Frequently-Asked-Questions.pdf" TargetMode="External"/><Relationship Id="rId11" Type="http://schemas.openxmlformats.org/officeDocument/2006/relationships/image" Target="../media/image11.png"/><Relationship Id="rId5" Type="http://schemas.openxmlformats.org/officeDocument/2006/relationships/hyperlink" Target="https://coara.eu/app/uploads/2024/04/3.CoARA-Boost_Cascade-funding_Guidelines-for-Applicants.pdf" TargetMode="External"/><Relationship Id="rId10" Type="http://schemas.openxmlformats.org/officeDocument/2006/relationships/image" Target="../media/image32.svg"/><Relationship Id="rId4" Type="http://schemas.openxmlformats.org/officeDocument/2006/relationships/hyperlink" Target="https://coara.eu/app/uploads/2024/04/Annex-2_Application-Template.docx" TargetMode="External"/><Relationship Id="rId9" Type="http://schemas.openxmlformats.org/officeDocument/2006/relationships/image" Target="../media/image31.png"/></Relationships>
</file>

<file path=ppt/slides/_rels/slide25.xml.rels><?xml version="1.0" encoding="UTF-8" standalone="yes"?>
<Relationships xmlns="http://schemas.openxmlformats.org/package/2006/relationships"><Relationship Id="rId8" Type="http://schemas.openxmlformats.org/officeDocument/2006/relationships/image" Target="../media/image34.svg"/><Relationship Id="rId3" Type="http://schemas.openxmlformats.org/officeDocument/2006/relationships/hyperlink" Target="mailto:funding@coara.org" TargetMode="External"/><Relationship Id="rId7" Type="http://schemas.openxmlformats.org/officeDocument/2006/relationships/image" Target="../media/image33.png"/><Relationship Id="rId2" Type="http://schemas.openxmlformats.org/officeDocument/2006/relationships/hyperlink" Target="https://coara.eu/first-call-cascade-funding/" TargetMode="External"/><Relationship Id="rId1" Type="http://schemas.openxmlformats.org/officeDocument/2006/relationships/slideLayout" Target="../slideLayouts/slideLayout15.xml"/><Relationship Id="rId6" Type="http://schemas.openxmlformats.org/officeDocument/2006/relationships/image" Target="../media/image12.jpeg"/><Relationship Id="rId5" Type="http://schemas.openxmlformats.org/officeDocument/2006/relationships/image" Target="../media/image11.png"/><Relationship Id="rId4" Type="http://schemas.openxmlformats.org/officeDocument/2006/relationships/hyperlink" Target="mailto:esf-panels@esf.org" TargetMode="Externa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hyperlink" Target="https://coara.eu/app/uploads/2024/05/Annex-1_-Frequently-Asked-Questions.pdf" TargetMode="External"/><Relationship Id="rId7" Type="http://schemas.openxmlformats.org/officeDocument/2006/relationships/hyperlink" Target="https://coara.eu/app/uploads/2024/05/5.-Template-Sub-Grant-Agreement.pdf" TargetMode="External"/><Relationship Id="rId2" Type="http://schemas.openxmlformats.org/officeDocument/2006/relationships/hyperlink" Target="https://coara.eu/first-call-cascade-funding/" TargetMode="External"/><Relationship Id="rId1" Type="http://schemas.openxmlformats.org/officeDocument/2006/relationships/slideLayout" Target="../slideLayouts/slideLayout14.xml"/><Relationship Id="rId6" Type="http://schemas.openxmlformats.org/officeDocument/2006/relationships/hyperlink" Target="https://coara.eu/app/uploads/2024/04/Annex-3_Evaluation-Criteria-and-Scoring-Sheet.pdf" TargetMode="External"/><Relationship Id="rId5" Type="http://schemas.openxmlformats.org/officeDocument/2006/relationships/hyperlink" Target="https://coara.eu/app/uploads/2024/04/2.CoARA-Boost_Cascade-funding_Evaluation-guidelines.pdf" TargetMode="External"/><Relationship Id="rId4" Type="http://schemas.openxmlformats.org/officeDocument/2006/relationships/hyperlink" Target="https://coara.eu/app/uploads/2024/04/3.CoARA-Boost_Cascade-funding_Guidelines-for-Applicants.pdf" TargetMode="External"/><Relationship Id="rId9" Type="http://schemas.openxmlformats.org/officeDocument/2006/relationships/image" Target="../media/image12.jpeg"/></Relationships>
</file>

<file path=ppt/slides/_rels/slide28.xml.rels><?xml version="1.0" encoding="UTF-8" standalone="yes"?>
<Relationships xmlns="http://schemas.openxmlformats.org/package/2006/relationships"><Relationship Id="rId13" Type="http://schemas.openxmlformats.org/officeDocument/2006/relationships/tags" Target="../tags/tag13.xml"/><Relationship Id="rId18" Type="http://schemas.openxmlformats.org/officeDocument/2006/relationships/hyperlink" Target="https://coara.org/news/" TargetMode="External"/><Relationship Id="rId26" Type="http://schemas.openxmlformats.org/officeDocument/2006/relationships/hyperlink" Target="https://coara.eu/sign/" TargetMode="External"/><Relationship Id="rId3" Type="http://schemas.openxmlformats.org/officeDocument/2006/relationships/tags" Target="../tags/tag3.xml"/><Relationship Id="rId21" Type="http://schemas.openxmlformats.org/officeDocument/2006/relationships/hyperlink" Target="https://x.com/CoARAssessment" TargetMode="External"/><Relationship Id="rId34" Type="http://schemas.openxmlformats.org/officeDocument/2006/relationships/image" Target="../media/image38.png"/><Relationship Id="rId7" Type="http://schemas.openxmlformats.org/officeDocument/2006/relationships/tags" Target="../tags/tag7.xml"/><Relationship Id="rId12" Type="http://schemas.openxmlformats.org/officeDocument/2006/relationships/tags" Target="../tags/tag12.xml"/><Relationship Id="rId17" Type="http://schemas.openxmlformats.org/officeDocument/2006/relationships/notesSlide" Target="../notesSlides/notesSlide6.xml"/><Relationship Id="rId25" Type="http://schemas.openxmlformats.org/officeDocument/2006/relationships/hyperlink" Target="https://coara.eu/agreement/the-agreement-full-text/" TargetMode="External"/><Relationship Id="rId33" Type="http://schemas.openxmlformats.org/officeDocument/2006/relationships/image" Target="../media/image37.png"/><Relationship Id="rId2" Type="http://schemas.openxmlformats.org/officeDocument/2006/relationships/tags" Target="../tags/tag2.xml"/><Relationship Id="rId16" Type="http://schemas.openxmlformats.org/officeDocument/2006/relationships/slideLayout" Target="../slideLayouts/slideLayout14.xml"/><Relationship Id="rId20" Type="http://schemas.openxmlformats.org/officeDocument/2006/relationships/hyperlink" Target="https://coara.org/sign-up-for-the-coara-members-newsletter/" TargetMode="External"/><Relationship Id="rId29" Type="http://schemas.openxmlformats.org/officeDocument/2006/relationships/hyperlink" Target="https://coara.eu/advocacy-materials/" TargetMode="Externa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24" Type="http://schemas.openxmlformats.org/officeDocument/2006/relationships/hyperlink" Target="https://coara.eu/coalition/governance/" TargetMode="External"/><Relationship Id="rId32" Type="http://schemas.openxmlformats.org/officeDocument/2006/relationships/image" Target="../media/image2.png"/><Relationship Id="rId5" Type="http://schemas.openxmlformats.org/officeDocument/2006/relationships/tags" Target="../tags/tag5.xml"/><Relationship Id="rId15" Type="http://schemas.openxmlformats.org/officeDocument/2006/relationships/tags" Target="../tags/tag15.xml"/><Relationship Id="rId23" Type="http://schemas.openxmlformats.org/officeDocument/2006/relationships/hyperlink" Target="https://www.linkedin.com/company/coarassessment/" TargetMode="External"/><Relationship Id="rId28" Type="http://schemas.openxmlformats.org/officeDocument/2006/relationships/hyperlink" Target="https://coara.eu/agreement/faq/" TargetMode="External"/><Relationship Id="rId10" Type="http://schemas.openxmlformats.org/officeDocument/2006/relationships/tags" Target="../tags/tag10.xml"/><Relationship Id="rId19" Type="http://schemas.openxmlformats.org/officeDocument/2006/relationships/hyperlink" Target="https://zenodo.org/communities/coara_action_plans/records?q=&amp;l=list&amp;p=1&amp;s=10&amp;sort=newest" TargetMode="External"/><Relationship Id="rId31" Type="http://schemas.openxmlformats.org/officeDocument/2006/relationships/image" Target="../media/image36.png"/><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tags" Target="../tags/tag14.xml"/><Relationship Id="rId22" Type="http://schemas.openxmlformats.org/officeDocument/2006/relationships/hyperlink" Target="https://mastodon.social/@CoARAssessment" TargetMode="External"/><Relationship Id="rId27" Type="http://schemas.openxmlformats.org/officeDocument/2006/relationships/hyperlink" Target="https://coara.eu/app/uploads/2024/01/CoARA-Signatories-vs-Membership.pdf" TargetMode="External"/><Relationship Id="rId30" Type="http://schemas.openxmlformats.org/officeDocument/2006/relationships/image" Target="../media/image35.png"/><Relationship Id="rId35" Type="http://schemas.microsoft.com/office/2007/relationships/hdphoto" Target="../media/hdphoto1.wdp"/><Relationship Id="rId8" Type="http://schemas.openxmlformats.org/officeDocument/2006/relationships/tags" Target="../tags/tag8.xml"/></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2.jpeg"/><Relationship Id="rId2" Type="http://schemas.openxmlformats.org/officeDocument/2006/relationships/notesSlide" Target="../notesSlides/notesSlide1.xml"/><Relationship Id="rId1" Type="http://schemas.openxmlformats.org/officeDocument/2006/relationships/slideLayout" Target="../slideLayouts/slideLayout2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hyperlink" Target="https://coara.org/coalition/coara-boost-project/"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15.xml"/><Relationship Id="rId5" Type="http://schemas.openxmlformats.org/officeDocument/2006/relationships/image" Target="../media/image15.png"/><Relationship Id="rId4" Type="http://schemas.openxmlformats.org/officeDocument/2006/relationships/image" Target="../media/image12.jpeg"/></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Layout" Target="../slideLayouts/slideLayout15.xml"/><Relationship Id="rId4" Type="http://schemas.openxmlformats.org/officeDocument/2006/relationships/hyperlink" Target="https://www.youtube.com/@CoARAssessment/featured"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hyperlink" Target="https://coara.eu/agreement/the-agreement-full-text/" TargetMode="External"/><Relationship Id="rId1" Type="http://schemas.openxmlformats.org/officeDocument/2006/relationships/slideLayout" Target="../slideLayouts/slideLayout15.xml"/><Relationship Id="rId5" Type="http://schemas.openxmlformats.org/officeDocument/2006/relationships/image" Target="../media/image16.png"/><Relationship Id="rId4" Type="http://schemas.openxmlformats.org/officeDocument/2006/relationships/image" Target="../media/image12.jpeg"/></Relationships>
</file>

<file path=ppt/slides/_rels/slide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2.jpeg"/><Relationship Id="rId7" Type="http://schemas.openxmlformats.org/officeDocument/2006/relationships/image" Target="../media/image21.svg"/><Relationship Id="rId2" Type="http://schemas.openxmlformats.org/officeDocument/2006/relationships/image" Target="../media/image11.png"/><Relationship Id="rId1" Type="http://schemas.openxmlformats.org/officeDocument/2006/relationships/slideLayout" Target="../slideLayouts/slideLayout15.xml"/><Relationship Id="rId6" Type="http://schemas.openxmlformats.org/officeDocument/2006/relationships/image" Target="../media/image20.png"/><Relationship Id="rId5" Type="http://schemas.openxmlformats.org/officeDocument/2006/relationships/image" Target="../media/image19.svg"/><Relationship Id="rId4" Type="http://schemas.openxmlformats.org/officeDocument/2006/relationships/image" Target="../media/image18.png"/><Relationship Id="rId9" Type="http://schemas.openxmlformats.org/officeDocument/2006/relationships/image" Target="../media/image23.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2">
            <a:extLst>
              <a:ext uri="{FF2B5EF4-FFF2-40B4-BE49-F238E27FC236}">
                <a16:creationId xmlns:a16="http://schemas.microsoft.com/office/drawing/2014/main" id="{611AC8E0-2FA0-153F-CBBD-37F6689A7E9A}"/>
              </a:ext>
            </a:extLst>
          </p:cNvPr>
          <p:cNvSpPr/>
          <p:nvPr/>
        </p:nvSpPr>
        <p:spPr>
          <a:xfrm rot="10800000">
            <a:off x="8948015" y="5009115"/>
            <a:ext cx="3243985" cy="1892726"/>
          </a:xfrm>
          <a:custGeom>
            <a:avLst/>
            <a:gdLst/>
            <a:ahLst/>
            <a:cxnLst/>
            <a:rect l="l" t="t" r="r" b="b"/>
            <a:pathLst>
              <a:path w="3243985" h="1892726">
                <a:moveTo>
                  <a:pt x="0" y="0"/>
                </a:moveTo>
                <a:lnTo>
                  <a:pt x="3243985" y="0"/>
                </a:lnTo>
                <a:lnTo>
                  <a:pt x="3243985" y="1892726"/>
                </a:lnTo>
                <a:lnTo>
                  <a:pt x="0" y="1892726"/>
                </a:lnTo>
                <a:lnTo>
                  <a:pt x="0" y="0"/>
                </a:lnTo>
                <a:close/>
              </a:path>
            </a:pathLst>
          </a:custGeom>
          <a:blipFill>
            <a:blip r:embed="rId2">
              <a:alphaModFix amt="43000"/>
            </a:blip>
            <a:stretch>
              <a:fillRect t="-3645" r="-630"/>
            </a:stretch>
          </a:blipFill>
        </p:spPr>
        <p:txBody>
          <a:bodyPr/>
          <a:lstStyle/>
          <a:p>
            <a:endParaRPr lang="en-GB"/>
          </a:p>
        </p:txBody>
      </p:sp>
      <p:sp>
        <p:nvSpPr>
          <p:cNvPr id="5" name="AutoShape 3">
            <a:extLst>
              <a:ext uri="{FF2B5EF4-FFF2-40B4-BE49-F238E27FC236}">
                <a16:creationId xmlns:a16="http://schemas.microsoft.com/office/drawing/2014/main" id="{9E5FDA5C-0C11-EB45-1BCA-ED9F8692EC54}"/>
              </a:ext>
            </a:extLst>
          </p:cNvPr>
          <p:cNvSpPr/>
          <p:nvPr/>
        </p:nvSpPr>
        <p:spPr>
          <a:xfrm flipV="1">
            <a:off x="3345140" y="3557488"/>
            <a:ext cx="0" cy="715397"/>
          </a:xfrm>
          <a:prstGeom prst="line">
            <a:avLst/>
          </a:prstGeom>
          <a:ln w="76200" cap="rnd">
            <a:solidFill>
              <a:srgbClr val="FFFFFF"/>
            </a:solidFill>
            <a:prstDash val="sysDot"/>
            <a:headEnd type="none" w="sm" len="sm"/>
            <a:tailEnd type="none" w="sm" len="sm"/>
          </a:ln>
        </p:spPr>
        <p:txBody>
          <a:bodyPr/>
          <a:lstStyle/>
          <a:p>
            <a:endParaRPr lang="en-GB"/>
          </a:p>
        </p:txBody>
      </p:sp>
      <p:grpSp>
        <p:nvGrpSpPr>
          <p:cNvPr id="10" name="Group 8">
            <a:extLst>
              <a:ext uri="{FF2B5EF4-FFF2-40B4-BE49-F238E27FC236}">
                <a16:creationId xmlns:a16="http://schemas.microsoft.com/office/drawing/2014/main" id="{C6D9B3F1-134A-2DB2-3C06-A1DB14F81320}"/>
              </a:ext>
            </a:extLst>
          </p:cNvPr>
          <p:cNvGrpSpPr/>
          <p:nvPr/>
        </p:nvGrpSpPr>
        <p:grpSpPr>
          <a:xfrm>
            <a:off x="533521" y="5730531"/>
            <a:ext cx="4514335" cy="928411"/>
            <a:chOff x="0" y="0"/>
            <a:chExt cx="6019112" cy="1237881"/>
          </a:xfrm>
        </p:grpSpPr>
        <p:sp>
          <p:nvSpPr>
            <p:cNvPr id="11" name="Freeform 9">
              <a:extLst>
                <a:ext uri="{FF2B5EF4-FFF2-40B4-BE49-F238E27FC236}">
                  <a16:creationId xmlns:a16="http://schemas.microsoft.com/office/drawing/2014/main" id="{E9DEC102-A039-2C55-A73B-8CD5565AA7AD}"/>
                </a:ext>
              </a:extLst>
            </p:cNvPr>
            <p:cNvSpPr/>
            <p:nvPr/>
          </p:nvSpPr>
          <p:spPr>
            <a:xfrm>
              <a:off x="3873451" y="0"/>
              <a:ext cx="2145661" cy="1237881"/>
            </a:xfrm>
            <a:custGeom>
              <a:avLst/>
              <a:gdLst/>
              <a:ahLst/>
              <a:cxnLst/>
              <a:rect l="l" t="t" r="r" b="b"/>
              <a:pathLst>
                <a:path w="2145661" h="1237881">
                  <a:moveTo>
                    <a:pt x="0" y="0"/>
                  </a:moveTo>
                  <a:lnTo>
                    <a:pt x="2145661" y="0"/>
                  </a:lnTo>
                  <a:lnTo>
                    <a:pt x="2145661" y="1237881"/>
                  </a:lnTo>
                  <a:lnTo>
                    <a:pt x="0" y="1237881"/>
                  </a:lnTo>
                  <a:lnTo>
                    <a:pt x="0" y="0"/>
                  </a:lnTo>
                  <a:close/>
                </a:path>
              </a:pathLst>
            </a:custGeom>
            <a:blipFill>
              <a:blip r:embed="rId3"/>
              <a:stretch>
                <a:fillRect/>
              </a:stretch>
            </a:blipFill>
          </p:spPr>
          <p:txBody>
            <a:bodyPr/>
            <a:lstStyle/>
            <a:p>
              <a:endParaRPr lang="en-GB"/>
            </a:p>
          </p:txBody>
        </p:sp>
        <p:sp>
          <p:nvSpPr>
            <p:cNvPr id="12" name="Freeform 10">
              <a:extLst>
                <a:ext uri="{FF2B5EF4-FFF2-40B4-BE49-F238E27FC236}">
                  <a16:creationId xmlns:a16="http://schemas.microsoft.com/office/drawing/2014/main" id="{1AF66892-8CFC-EC98-82F9-B37AD3F3A943}"/>
                </a:ext>
              </a:extLst>
            </p:cNvPr>
            <p:cNvSpPr/>
            <p:nvPr/>
          </p:nvSpPr>
          <p:spPr>
            <a:xfrm>
              <a:off x="0" y="213185"/>
              <a:ext cx="3472528" cy="772637"/>
            </a:xfrm>
            <a:custGeom>
              <a:avLst/>
              <a:gdLst/>
              <a:ahLst/>
              <a:cxnLst/>
              <a:rect l="l" t="t" r="r" b="b"/>
              <a:pathLst>
                <a:path w="3472528" h="772637">
                  <a:moveTo>
                    <a:pt x="0" y="0"/>
                  </a:moveTo>
                  <a:lnTo>
                    <a:pt x="3472528" y="0"/>
                  </a:lnTo>
                  <a:lnTo>
                    <a:pt x="3472528" y="772637"/>
                  </a:lnTo>
                  <a:lnTo>
                    <a:pt x="0" y="772637"/>
                  </a:lnTo>
                  <a:lnTo>
                    <a:pt x="0" y="0"/>
                  </a:lnTo>
                  <a:close/>
                </a:path>
              </a:pathLst>
            </a:custGeom>
            <a:blipFill>
              <a:blip r:embed="rId4"/>
              <a:stretch>
                <a:fillRect/>
              </a:stretch>
            </a:blipFill>
          </p:spPr>
          <p:txBody>
            <a:bodyPr/>
            <a:lstStyle/>
            <a:p>
              <a:endParaRPr lang="en-GB"/>
            </a:p>
          </p:txBody>
        </p:sp>
      </p:grpSp>
      <p:sp>
        <p:nvSpPr>
          <p:cNvPr id="14" name="Freeform 12">
            <a:extLst>
              <a:ext uri="{FF2B5EF4-FFF2-40B4-BE49-F238E27FC236}">
                <a16:creationId xmlns:a16="http://schemas.microsoft.com/office/drawing/2014/main" id="{B06AEE59-5FC7-69D9-C095-C6E17F433B27}"/>
              </a:ext>
            </a:extLst>
          </p:cNvPr>
          <p:cNvSpPr/>
          <p:nvPr/>
        </p:nvSpPr>
        <p:spPr>
          <a:xfrm>
            <a:off x="0" y="0"/>
            <a:ext cx="3243985" cy="1892726"/>
          </a:xfrm>
          <a:custGeom>
            <a:avLst/>
            <a:gdLst/>
            <a:ahLst/>
            <a:cxnLst/>
            <a:rect l="l" t="t" r="r" b="b"/>
            <a:pathLst>
              <a:path w="3243985" h="1892726">
                <a:moveTo>
                  <a:pt x="0" y="0"/>
                </a:moveTo>
                <a:lnTo>
                  <a:pt x="3243985" y="0"/>
                </a:lnTo>
                <a:lnTo>
                  <a:pt x="3243985" y="1892726"/>
                </a:lnTo>
                <a:lnTo>
                  <a:pt x="0" y="1892726"/>
                </a:lnTo>
                <a:lnTo>
                  <a:pt x="0" y="0"/>
                </a:lnTo>
                <a:close/>
              </a:path>
            </a:pathLst>
          </a:custGeom>
          <a:blipFill>
            <a:blip r:embed="rId2">
              <a:alphaModFix amt="43000"/>
            </a:blip>
            <a:stretch>
              <a:fillRect t="-3645" r="-630"/>
            </a:stretch>
          </a:blipFill>
        </p:spPr>
        <p:txBody>
          <a:bodyPr/>
          <a:lstStyle/>
          <a:p>
            <a:endParaRPr lang="en-GB"/>
          </a:p>
        </p:txBody>
      </p:sp>
      <p:sp>
        <p:nvSpPr>
          <p:cNvPr id="2" name="AutoShape 3">
            <a:extLst>
              <a:ext uri="{FF2B5EF4-FFF2-40B4-BE49-F238E27FC236}">
                <a16:creationId xmlns:a16="http://schemas.microsoft.com/office/drawing/2014/main" id="{E0C0D24F-6448-E568-5A92-C2682D6C2933}"/>
              </a:ext>
            </a:extLst>
          </p:cNvPr>
          <p:cNvSpPr/>
          <p:nvPr/>
        </p:nvSpPr>
        <p:spPr>
          <a:xfrm flipV="1">
            <a:off x="3345140" y="3557488"/>
            <a:ext cx="0" cy="715397"/>
          </a:xfrm>
          <a:prstGeom prst="line">
            <a:avLst/>
          </a:prstGeom>
          <a:ln w="76200" cap="rnd">
            <a:solidFill>
              <a:srgbClr val="FFFFFF"/>
            </a:solidFill>
            <a:prstDash val="sysDot"/>
            <a:headEnd type="none" w="sm" len="sm"/>
            <a:tailEnd type="none" w="sm" len="sm"/>
          </a:ln>
        </p:spPr>
        <p:txBody>
          <a:bodyPr/>
          <a:lstStyle/>
          <a:p>
            <a:endParaRPr lang="en-GB"/>
          </a:p>
        </p:txBody>
      </p:sp>
      <p:sp>
        <p:nvSpPr>
          <p:cNvPr id="21" name="AutoShape 3">
            <a:extLst>
              <a:ext uri="{FF2B5EF4-FFF2-40B4-BE49-F238E27FC236}">
                <a16:creationId xmlns:a16="http://schemas.microsoft.com/office/drawing/2014/main" id="{69B961E6-C3F0-0D1D-4D12-9AA331119BD5}"/>
              </a:ext>
            </a:extLst>
          </p:cNvPr>
          <p:cNvSpPr/>
          <p:nvPr/>
        </p:nvSpPr>
        <p:spPr>
          <a:xfrm flipV="1">
            <a:off x="3315644" y="3234483"/>
            <a:ext cx="0" cy="715397"/>
          </a:xfrm>
          <a:prstGeom prst="line">
            <a:avLst/>
          </a:prstGeom>
          <a:ln w="76200" cap="rnd">
            <a:solidFill>
              <a:srgbClr val="FFFFFF"/>
            </a:solidFill>
            <a:prstDash val="sysDot"/>
            <a:headEnd type="none" w="sm" len="sm"/>
            <a:tailEnd type="none" w="sm" len="sm"/>
          </a:ln>
        </p:spPr>
        <p:txBody>
          <a:bodyPr/>
          <a:lstStyle/>
          <a:p>
            <a:endParaRPr lang="en-GB"/>
          </a:p>
        </p:txBody>
      </p:sp>
      <p:sp>
        <p:nvSpPr>
          <p:cNvPr id="22" name="AutoShape 3">
            <a:extLst>
              <a:ext uri="{FF2B5EF4-FFF2-40B4-BE49-F238E27FC236}">
                <a16:creationId xmlns:a16="http://schemas.microsoft.com/office/drawing/2014/main" id="{7C5A4135-E59C-C77E-0B80-3BD842197FA9}"/>
              </a:ext>
            </a:extLst>
          </p:cNvPr>
          <p:cNvSpPr/>
          <p:nvPr/>
        </p:nvSpPr>
        <p:spPr>
          <a:xfrm flipV="1">
            <a:off x="3315644" y="3234483"/>
            <a:ext cx="0" cy="715397"/>
          </a:xfrm>
          <a:prstGeom prst="line">
            <a:avLst/>
          </a:prstGeom>
          <a:ln w="76200" cap="rnd">
            <a:solidFill>
              <a:srgbClr val="FFFFFF"/>
            </a:solidFill>
            <a:prstDash val="sysDot"/>
            <a:headEnd type="none" w="sm" len="sm"/>
            <a:tailEnd type="none" w="sm" len="sm"/>
          </a:ln>
        </p:spPr>
        <p:txBody>
          <a:bodyPr/>
          <a:lstStyle/>
          <a:p>
            <a:endParaRPr lang="en-GB"/>
          </a:p>
        </p:txBody>
      </p:sp>
      <p:sp>
        <p:nvSpPr>
          <p:cNvPr id="23" name="TextBox 4">
            <a:extLst>
              <a:ext uri="{FF2B5EF4-FFF2-40B4-BE49-F238E27FC236}">
                <a16:creationId xmlns:a16="http://schemas.microsoft.com/office/drawing/2014/main" id="{87E826CA-470B-C106-8E1F-0F3F4A6758AD}"/>
              </a:ext>
            </a:extLst>
          </p:cNvPr>
          <p:cNvSpPr txBox="1"/>
          <p:nvPr/>
        </p:nvSpPr>
        <p:spPr>
          <a:xfrm>
            <a:off x="1376329" y="1951887"/>
            <a:ext cx="9753600" cy="3531928"/>
          </a:xfrm>
          <a:prstGeom prst="rect">
            <a:avLst/>
          </a:prstGeom>
        </p:spPr>
        <p:txBody>
          <a:bodyPr lIns="0" tIns="0" rIns="0" bIns="0" rtlCol="0" anchor="t">
            <a:spAutoFit/>
          </a:bodyPr>
          <a:lstStyle/>
          <a:p>
            <a:pPr algn="just">
              <a:lnSpc>
                <a:spcPts val="4143"/>
              </a:lnSpc>
            </a:pPr>
            <a:endParaRPr/>
          </a:p>
          <a:p>
            <a:pPr algn="just">
              <a:lnSpc>
                <a:spcPts val="5041"/>
              </a:lnSpc>
            </a:pPr>
            <a:r>
              <a:rPr lang="en-US" sz="3848" spc="-42">
                <a:solidFill>
                  <a:srgbClr val="00B6F1"/>
                </a:solidFill>
                <a:latin typeface="Poppins"/>
              </a:rPr>
              <a:t>Information Session</a:t>
            </a:r>
          </a:p>
          <a:p>
            <a:pPr algn="just">
              <a:lnSpc>
                <a:spcPts val="7287"/>
              </a:lnSpc>
            </a:pPr>
            <a:r>
              <a:rPr lang="en-US" sz="5562" spc="-61">
                <a:solidFill>
                  <a:srgbClr val="0F0F55"/>
                </a:solidFill>
                <a:latin typeface="Poppins Bold"/>
              </a:rPr>
              <a:t>Open Call for</a:t>
            </a:r>
          </a:p>
          <a:p>
            <a:pPr algn="just">
              <a:lnSpc>
                <a:spcPts val="7287"/>
              </a:lnSpc>
            </a:pPr>
            <a:r>
              <a:rPr lang="en-US" sz="5562" spc="-61">
                <a:solidFill>
                  <a:srgbClr val="0F0F55"/>
                </a:solidFill>
                <a:latin typeface="Poppins Bold"/>
              </a:rPr>
              <a:t>Cascade Funding</a:t>
            </a:r>
          </a:p>
          <a:p>
            <a:pPr algn="just">
              <a:lnSpc>
                <a:spcPts val="4106"/>
              </a:lnSpc>
            </a:pPr>
            <a:r>
              <a:rPr lang="en-US" sz="3134" spc="-34">
                <a:solidFill>
                  <a:srgbClr val="0F0F55"/>
                </a:solidFill>
                <a:latin typeface="Poppins"/>
              </a:rPr>
              <a:t>June 3</a:t>
            </a:r>
            <a:r>
              <a:rPr lang="en-US" sz="3134" spc="-34" baseline="30000">
                <a:solidFill>
                  <a:srgbClr val="0F0F55"/>
                </a:solidFill>
                <a:latin typeface="Poppins"/>
              </a:rPr>
              <a:t>rd</a:t>
            </a:r>
            <a:r>
              <a:rPr lang="en-US" sz="3134" spc="-34">
                <a:solidFill>
                  <a:srgbClr val="0F0F55"/>
                </a:solidFill>
                <a:latin typeface="Poppins"/>
              </a:rPr>
              <a:t>, 14:00 - 15:00 CEST</a:t>
            </a:r>
          </a:p>
        </p:txBody>
      </p:sp>
      <p:grpSp>
        <p:nvGrpSpPr>
          <p:cNvPr id="24" name="Group 5">
            <a:extLst>
              <a:ext uri="{FF2B5EF4-FFF2-40B4-BE49-F238E27FC236}">
                <a16:creationId xmlns:a16="http://schemas.microsoft.com/office/drawing/2014/main" id="{3960B59B-A8E8-42E1-A08A-788C92F558EE}"/>
              </a:ext>
            </a:extLst>
          </p:cNvPr>
          <p:cNvGrpSpPr/>
          <p:nvPr/>
        </p:nvGrpSpPr>
        <p:grpSpPr>
          <a:xfrm>
            <a:off x="1376329" y="1924221"/>
            <a:ext cx="3079937" cy="540840"/>
            <a:chOff x="0" y="0"/>
            <a:chExt cx="4106583" cy="721120"/>
          </a:xfrm>
        </p:grpSpPr>
        <p:sp>
          <p:nvSpPr>
            <p:cNvPr id="25" name="AutoShape 6">
              <a:extLst>
                <a:ext uri="{FF2B5EF4-FFF2-40B4-BE49-F238E27FC236}">
                  <a16:creationId xmlns:a16="http://schemas.microsoft.com/office/drawing/2014/main" id="{FEBC436A-966E-A24B-9D95-7F72F9D30A70}"/>
                </a:ext>
              </a:extLst>
            </p:cNvPr>
            <p:cNvSpPr/>
            <p:nvPr/>
          </p:nvSpPr>
          <p:spPr>
            <a:xfrm>
              <a:off x="0" y="672411"/>
              <a:ext cx="953863" cy="0"/>
            </a:xfrm>
            <a:prstGeom prst="line">
              <a:avLst/>
            </a:prstGeom>
            <a:ln w="97419" cap="flat">
              <a:solidFill>
                <a:srgbClr val="0F0F55"/>
              </a:solidFill>
              <a:prstDash val="solid"/>
              <a:headEnd type="none" w="sm" len="sm"/>
              <a:tailEnd type="none" w="sm" len="sm"/>
            </a:ln>
          </p:spPr>
          <p:txBody>
            <a:bodyPr/>
            <a:lstStyle/>
            <a:p>
              <a:endParaRPr lang="en-GB"/>
            </a:p>
          </p:txBody>
        </p:sp>
        <p:sp>
          <p:nvSpPr>
            <p:cNvPr id="26" name="TextBox 7">
              <a:extLst>
                <a:ext uri="{FF2B5EF4-FFF2-40B4-BE49-F238E27FC236}">
                  <a16:creationId xmlns:a16="http://schemas.microsoft.com/office/drawing/2014/main" id="{F74975E7-1816-7A61-B632-169F00B205DA}"/>
                </a:ext>
              </a:extLst>
            </p:cNvPr>
            <p:cNvSpPr txBox="1"/>
            <p:nvPr/>
          </p:nvSpPr>
          <p:spPr>
            <a:xfrm>
              <a:off x="0" y="-9525"/>
              <a:ext cx="4106583" cy="391161"/>
            </a:xfrm>
            <a:prstGeom prst="rect">
              <a:avLst/>
            </a:prstGeom>
          </p:spPr>
          <p:txBody>
            <a:bodyPr lIns="0" tIns="0" rIns="0" bIns="0" rtlCol="0" anchor="t">
              <a:spAutoFit/>
            </a:bodyPr>
            <a:lstStyle/>
            <a:p>
              <a:pPr marL="0" lvl="0" indent="0" algn="l">
                <a:lnSpc>
                  <a:spcPts val="2136"/>
                </a:lnSpc>
                <a:spcBef>
                  <a:spcPct val="0"/>
                </a:spcBef>
              </a:pPr>
              <a:r>
                <a:rPr lang="en-US" sz="1890" spc="465">
                  <a:solidFill>
                    <a:srgbClr val="0F0F55"/>
                  </a:solidFill>
                  <a:latin typeface="Poppins Bold"/>
                </a:rPr>
                <a:t>WEBINAR</a:t>
              </a:r>
            </a:p>
          </p:txBody>
        </p:sp>
      </p:grpSp>
      <p:sp>
        <p:nvSpPr>
          <p:cNvPr id="27" name="Freeform 11">
            <a:extLst>
              <a:ext uri="{FF2B5EF4-FFF2-40B4-BE49-F238E27FC236}">
                <a16:creationId xmlns:a16="http://schemas.microsoft.com/office/drawing/2014/main" id="{4B00520C-606B-6703-2B97-1FA23E940BEC}"/>
              </a:ext>
            </a:extLst>
          </p:cNvPr>
          <p:cNvSpPr/>
          <p:nvPr/>
        </p:nvSpPr>
        <p:spPr>
          <a:xfrm>
            <a:off x="5536429" y="851141"/>
            <a:ext cx="5249746" cy="1732416"/>
          </a:xfrm>
          <a:custGeom>
            <a:avLst/>
            <a:gdLst/>
            <a:ahLst/>
            <a:cxnLst/>
            <a:rect l="l" t="t" r="r" b="b"/>
            <a:pathLst>
              <a:path w="5249746" h="1732416">
                <a:moveTo>
                  <a:pt x="0" y="0"/>
                </a:moveTo>
                <a:lnTo>
                  <a:pt x="5249746" y="0"/>
                </a:lnTo>
                <a:lnTo>
                  <a:pt x="5249746" y="1732416"/>
                </a:lnTo>
                <a:lnTo>
                  <a:pt x="0" y="1732416"/>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GB"/>
          </a:p>
        </p:txBody>
      </p:sp>
    </p:spTree>
    <p:extLst>
      <p:ext uri="{BB962C8B-B14F-4D97-AF65-F5344CB8AC3E}">
        <p14:creationId xmlns:p14="http://schemas.microsoft.com/office/powerpoint/2010/main" val="248490428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7B8813-1437-0AC2-BE7E-0526D7BEA5A1}"/>
              </a:ext>
            </a:extLst>
          </p:cNvPr>
          <p:cNvSpPr>
            <a:spLocks noGrp="1"/>
          </p:cNvSpPr>
          <p:nvPr>
            <p:ph type="title"/>
          </p:nvPr>
        </p:nvSpPr>
        <p:spPr/>
        <p:txBody>
          <a:bodyPr/>
          <a:lstStyle/>
          <a:p>
            <a:r>
              <a:rPr lang="en-GB" cap="none">
                <a:solidFill>
                  <a:srgbClr val="0F0F55"/>
                </a:solidFill>
              </a:rPr>
              <a:t>Teaming Projects </a:t>
            </a:r>
          </a:p>
        </p:txBody>
      </p:sp>
      <p:sp>
        <p:nvSpPr>
          <p:cNvPr id="12" name="Rectangle 11">
            <a:extLst>
              <a:ext uri="{FF2B5EF4-FFF2-40B4-BE49-F238E27FC236}">
                <a16:creationId xmlns:a16="http://schemas.microsoft.com/office/drawing/2014/main" id="{ED3380CD-DAD1-2CD4-57FD-B6216F5BFF07}"/>
              </a:ext>
            </a:extLst>
          </p:cNvPr>
          <p:cNvSpPr/>
          <p:nvPr/>
        </p:nvSpPr>
        <p:spPr>
          <a:xfrm>
            <a:off x="6129845" y="2041742"/>
            <a:ext cx="6062155" cy="3519814"/>
          </a:xfrm>
          <a:prstGeom prst="rect">
            <a:avLst/>
          </a:prstGeom>
          <a:solidFill>
            <a:srgbClr val="EEF2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 Placeholder 3">
            <a:extLst>
              <a:ext uri="{FF2B5EF4-FFF2-40B4-BE49-F238E27FC236}">
                <a16:creationId xmlns:a16="http://schemas.microsoft.com/office/drawing/2014/main" id="{961E4E89-19C5-B93D-FCDD-B2414A532999}"/>
              </a:ext>
            </a:extLst>
          </p:cNvPr>
          <p:cNvSpPr>
            <a:spLocks noGrp="1"/>
          </p:cNvSpPr>
          <p:nvPr>
            <p:ph type="body" idx="1"/>
          </p:nvPr>
        </p:nvSpPr>
        <p:spPr/>
        <p:txBody>
          <a:bodyPr/>
          <a:lstStyle/>
          <a:p>
            <a:r>
              <a:rPr lang="en-GB"/>
              <a:t>Objectives:</a:t>
            </a:r>
          </a:p>
        </p:txBody>
      </p:sp>
      <p:sp>
        <p:nvSpPr>
          <p:cNvPr id="5" name="Content Placeholder 4">
            <a:extLst>
              <a:ext uri="{FF2B5EF4-FFF2-40B4-BE49-F238E27FC236}">
                <a16:creationId xmlns:a16="http://schemas.microsoft.com/office/drawing/2014/main" id="{8E0B3913-C296-9FEF-3CB2-B1D989BC6055}"/>
              </a:ext>
            </a:extLst>
          </p:cNvPr>
          <p:cNvSpPr>
            <a:spLocks noGrp="1"/>
          </p:cNvSpPr>
          <p:nvPr>
            <p:ph sz="half" idx="2"/>
          </p:nvPr>
        </p:nvSpPr>
        <p:spPr>
          <a:xfrm>
            <a:off x="814729" y="2751138"/>
            <a:ext cx="4947244" cy="3109913"/>
          </a:xfrm>
        </p:spPr>
        <p:txBody>
          <a:bodyPr/>
          <a:lstStyle/>
          <a:p>
            <a:endParaRPr lang="en-US"/>
          </a:p>
          <a:p>
            <a:r>
              <a:rPr lang="en-US"/>
              <a:t>To facilitate the transfer and adaptation of experience and practices from a more advanced/experienced </a:t>
            </a:r>
            <a:r>
              <a:rPr lang="en-GB"/>
              <a:t>organisation</a:t>
            </a:r>
            <a:r>
              <a:rPr lang="en-US"/>
              <a:t> to one or more less experienced ones.</a:t>
            </a:r>
          </a:p>
          <a:p>
            <a:r>
              <a:rPr lang="en-US"/>
              <a:t>Max. 3 institutions, each claims budget.</a:t>
            </a:r>
          </a:p>
        </p:txBody>
      </p:sp>
      <p:sp>
        <p:nvSpPr>
          <p:cNvPr id="10" name="Text Placeholder 9">
            <a:extLst>
              <a:ext uri="{FF2B5EF4-FFF2-40B4-BE49-F238E27FC236}">
                <a16:creationId xmlns:a16="http://schemas.microsoft.com/office/drawing/2014/main" id="{9D1402E8-5427-C87A-98CA-56079B40B329}"/>
              </a:ext>
            </a:extLst>
          </p:cNvPr>
          <p:cNvSpPr>
            <a:spLocks noGrp="1"/>
          </p:cNvSpPr>
          <p:nvPr>
            <p:ph type="body" sz="quarter" idx="3"/>
          </p:nvPr>
        </p:nvSpPr>
        <p:spPr/>
        <p:txBody>
          <a:bodyPr/>
          <a:lstStyle/>
          <a:p>
            <a:r>
              <a:rPr lang="en-GB"/>
              <a:t>Examples:</a:t>
            </a:r>
          </a:p>
        </p:txBody>
      </p:sp>
      <p:sp>
        <p:nvSpPr>
          <p:cNvPr id="11" name="Content Placeholder 10">
            <a:extLst>
              <a:ext uri="{FF2B5EF4-FFF2-40B4-BE49-F238E27FC236}">
                <a16:creationId xmlns:a16="http://schemas.microsoft.com/office/drawing/2014/main" id="{F98BB352-49E7-ED80-8793-0F1BE023A583}"/>
              </a:ext>
            </a:extLst>
          </p:cNvPr>
          <p:cNvSpPr>
            <a:spLocks noGrp="1"/>
          </p:cNvSpPr>
          <p:nvPr>
            <p:ph sz="quarter" idx="4"/>
          </p:nvPr>
        </p:nvSpPr>
        <p:spPr/>
        <p:txBody>
          <a:bodyPr/>
          <a:lstStyle/>
          <a:p>
            <a:endParaRPr lang="en-US"/>
          </a:p>
          <a:p>
            <a:r>
              <a:rPr lang="en-US"/>
              <a:t>Testing the feasibility of solutions that work in another institutional context</a:t>
            </a:r>
          </a:p>
          <a:p>
            <a:r>
              <a:rPr lang="en-US"/>
              <a:t>Enhancing capacity-building or open infrastructural components of responsible research assessment. </a:t>
            </a:r>
          </a:p>
          <a:p>
            <a:r>
              <a:rPr lang="en-GB"/>
              <a:t>Organisation</a:t>
            </a:r>
            <a:r>
              <a:rPr lang="en-US"/>
              <a:t> of demonstration sessions, seminars, training as well as short visits.</a:t>
            </a:r>
          </a:p>
        </p:txBody>
      </p:sp>
      <p:sp>
        <p:nvSpPr>
          <p:cNvPr id="6" name="Slide Number Placeholder 5">
            <a:extLst>
              <a:ext uri="{FF2B5EF4-FFF2-40B4-BE49-F238E27FC236}">
                <a16:creationId xmlns:a16="http://schemas.microsoft.com/office/drawing/2014/main" id="{5F22B088-25FD-29BB-9BB5-311AE13DBFB2}"/>
              </a:ext>
            </a:extLst>
          </p:cNvPr>
          <p:cNvSpPr>
            <a:spLocks noGrp="1"/>
          </p:cNvSpPr>
          <p:nvPr>
            <p:ph type="sldNum" sz="quarter" idx="12"/>
          </p:nvPr>
        </p:nvSpPr>
        <p:spPr/>
        <p:txBody>
          <a:bodyPr/>
          <a:lstStyle/>
          <a:p>
            <a:fld id="{EE564337-EC0D-514C-8926-9471E1A66B46}" type="slidenum">
              <a:rPr lang="en-US" smtClean="0"/>
              <a:pPr/>
              <a:t>10</a:t>
            </a:fld>
            <a:endParaRPr lang="en-US"/>
          </a:p>
        </p:txBody>
      </p:sp>
      <p:grpSp>
        <p:nvGrpSpPr>
          <p:cNvPr id="7" name="Group 6">
            <a:extLst>
              <a:ext uri="{FF2B5EF4-FFF2-40B4-BE49-F238E27FC236}">
                <a16:creationId xmlns:a16="http://schemas.microsoft.com/office/drawing/2014/main" id="{3591ADEA-8AFF-AEE5-B2AF-64213A375FA7}"/>
              </a:ext>
            </a:extLst>
          </p:cNvPr>
          <p:cNvGrpSpPr/>
          <p:nvPr/>
        </p:nvGrpSpPr>
        <p:grpSpPr>
          <a:xfrm>
            <a:off x="2654890" y="6016587"/>
            <a:ext cx="4370756" cy="671404"/>
            <a:chOff x="2654890" y="6016587"/>
            <a:chExt cx="4370756" cy="671404"/>
          </a:xfrm>
        </p:grpSpPr>
        <p:pic>
          <p:nvPicPr>
            <p:cNvPr id="8" name="Picture 2">
              <a:extLst>
                <a:ext uri="{FF2B5EF4-FFF2-40B4-BE49-F238E27FC236}">
                  <a16:creationId xmlns:a16="http://schemas.microsoft.com/office/drawing/2014/main" id="{F6F3ECF9-A4E7-0D76-FD16-B6815341264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7015" b="34089"/>
            <a:stretch/>
          </p:blipFill>
          <p:spPr bwMode="auto">
            <a:xfrm>
              <a:off x="2654890" y="6016587"/>
              <a:ext cx="1726192" cy="671404"/>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Funded by the EU">
              <a:extLst>
                <a:ext uri="{FF2B5EF4-FFF2-40B4-BE49-F238E27FC236}">
                  <a16:creationId xmlns:a16="http://schemas.microsoft.com/office/drawing/2014/main" id="{6CA0939E-89C3-785D-A746-CCDBEAA9874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95722" y="6138000"/>
              <a:ext cx="2329924" cy="489284"/>
            </a:xfrm>
            <a:prstGeom prst="rect">
              <a:avLst/>
            </a:prstGeom>
            <a:noFill/>
            <a:extLst>
              <a:ext uri="{909E8E84-426E-40DD-AFC4-6F175D3DCCD1}">
                <a14:hiddenFill xmlns:a14="http://schemas.microsoft.com/office/drawing/2010/main">
                  <a:solidFill>
                    <a:srgbClr val="FFFFFF"/>
                  </a:solidFill>
                </a14:hiddenFill>
              </a:ext>
            </a:extLst>
          </p:spPr>
        </p:pic>
      </p:grpSp>
      <p:graphicFrame>
        <p:nvGraphicFramePr>
          <p:cNvPr id="13" name="Diagram 12">
            <a:extLst>
              <a:ext uri="{FF2B5EF4-FFF2-40B4-BE49-F238E27FC236}">
                <a16:creationId xmlns:a16="http://schemas.microsoft.com/office/drawing/2014/main" id="{22FEEBCB-8CAE-C665-06EF-5707331D82C8}"/>
              </a:ext>
            </a:extLst>
          </p:cNvPr>
          <p:cNvGraphicFramePr/>
          <p:nvPr>
            <p:extLst>
              <p:ext uri="{D42A27DB-BD31-4B8C-83A1-F6EECF244321}">
                <p14:modId xmlns:p14="http://schemas.microsoft.com/office/powerpoint/2010/main" val="1618617007"/>
              </p:ext>
            </p:extLst>
          </p:nvPr>
        </p:nvGraphicFramePr>
        <p:xfrm>
          <a:off x="4064000" y="1018"/>
          <a:ext cx="8128000" cy="59900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3" name="Graphic 2" descr="Cheers with solid fill">
            <a:extLst>
              <a:ext uri="{FF2B5EF4-FFF2-40B4-BE49-F238E27FC236}">
                <a16:creationId xmlns:a16="http://schemas.microsoft.com/office/drawing/2014/main" id="{6E72FECD-C203-CB45-FAE8-0A70347A4E35}"/>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9829390" y="710795"/>
            <a:ext cx="1087734" cy="1087734"/>
          </a:xfrm>
          <a:prstGeom prst="rect">
            <a:avLst/>
          </a:prstGeom>
        </p:spPr>
      </p:pic>
    </p:spTree>
    <p:extLst>
      <p:ext uri="{BB962C8B-B14F-4D97-AF65-F5344CB8AC3E}">
        <p14:creationId xmlns:p14="http://schemas.microsoft.com/office/powerpoint/2010/main" val="310500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7B8813-1437-0AC2-BE7E-0526D7BEA5A1}"/>
              </a:ext>
            </a:extLst>
          </p:cNvPr>
          <p:cNvSpPr>
            <a:spLocks noGrp="1"/>
          </p:cNvSpPr>
          <p:nvPr>
            <p:ph type="title"/>
          </p:nvPr>
        </p:nvSpPr>
        <p:spPr/>
        <p:txBody>
          <a:bodyPr/>
          <a:lstStyle/>
          <a:p>
            <a:r>
              <a:rPr lang="en-GB" cap="none">
                <a:solidFill>
                  <a:srgbClr val="0F0F55"/>
                </a:solidFill>
              </a:rPr>
              <a:t>Institutional Pilot Projects </a:t>
            </a:r>
          </a:p>
        </p:txBody>
      </p:sp>
      <p:sp>
        <p:nvSpPr>
          <p:cNvPr id="12" name="Rectangle 11">
            <a:extLst>
              <a:ext uri="{FF2B5EF4-FFF2-40B4-BE49-F238E27FC236}">
                <a16:creationId xmlns:a16="http://schemas.microsoft.com/office/drawing/2014/main" id="{ED3380CD-DAD1-2CD4-57FD-B6216F5BFF07}"/>
              </a:ext>
            </a:extLst>
          </p:cNvPr>
          <p:cNvSpPr/>
          <p:nvPr/>
        </p:nvSpPr>
        <p:spPr>
          <a:xfrm>
            <a:off x="6129845" y="2041742"/>
            <a:ext cx="6062155" cy="3519814"/>
          </a:xfrm>
          <a:prstGeom prst="rect">
            <a:avLst/>
          </a:prstGeom>
          <a:solidFill>
            <a:srgbClr val="EEF2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 Placeholder 3">
            <a:extLst>
              <a:ext uri="{FF2B5EF4-FFF2-40B4-BE49-F238E27FC236}">
                <a16:creationId xmlns:a16="http://schemas.microsoft.com/office/drawing/2014/main" id="{961E4E89-19C5-B93D-FCDD-B2414A532999}"/>
              </a:ext>
            </a:extLst>
          </p:cNvPr>
          <p:cNvSpPr>
            <a:spLocks noGrp="1"/>
          </p:cNvSpPr>
          <p:nvPr>
            <p:ph type="body" idx="1"/>
          </p:nvPr>
        </p:nvSpPr>
        <p:spPr/>
        <p:txBody>
          <a:bodyPr/>
          <a:lstStyle/>
          <a:p>
            <a:r>
              <a:rPr lang="en-GB"/>
              <a:t>Objectives:</a:t>
            </a:r>
          </a:p>
        </p:txBody>
      </p:sp>
      <p:sp>
        <p:nvSpPr>
          <p:cNvPr id="5" name="Content Placeholder 4">
            <a:extLst>
              <a:ext uri="{FF2B5EF4-FFF2-40B4-BE49-F238E27FC236}">
                <a16:creationId xmlns:a16="http://schemas.microsoft.com/office/drawing/2014/main" id="{8E0B3913-C296-9FEF-3CB2-B1D989BC6055}"/>
              </a:ext>
            </a:extLst>
          </p:cNvPr>
          <p:cNvSpPr>
            <a:spLocks noGrp="1"/>
          </p:cNvSpPr>
          <p:nvPr>
            <p:ph sz="half" idx="2"/>
          </p:nvPr>
        </p:nvSpPr>
        <p:spPr>
          <a:xfrm>
            <a:off x="814729" y="2751138"/>
            <a:ext cx="4947244" cy="3109913"/>
          </a:xfrm>
        </p:spPr>
        <p:txBody>
          <a:bodyPr>
            <a:normAutofit lnSpcReduction="10000"/>
          </a:bodyPr>
          <a:lstStyle/>
          <a:p>
            <a:pPr>
              <a:lnSpc>
                <a:spcPct val="120000"/>
              </a:lnSpc>
            </a:pPr>
            <a:endParaRPr lang="en-US"/>
          </a:p>
          <a:p>
            <a:pPr>
              <a:lnSpc>
                <a:spcPct val="120000"/>
              </a:lnSpc>
            </a:pPr>
            <a:r>
              <a:rPr lang="en-US"/>
              <a:t>To experiment with and evaluate new assessment approaches, procedures,  frameworks, and tools in the context of a clearly defined initiative.</a:t>
            </a:r>
          </a:p>
          <a:p>
            <a:pPr>
              <a:lnSpc>
                <a:spcPct val="120000"/>
              </a:lnSpc>
            </a:pPr>
            <a:r>
              <a:rPr lang="en-US"/>
              <a:t>Building on Working Groups’ and National Chapters’ outputs is beneficial. </a:t>
            </a:r>
          </a:p>
        </p:txBody>
      </p:sp>
      <p:sp>
        <p:nvSpPr>
          <p:cNvPr id="10" name="Text Placeholder 9">
            <a:extLst>
              <a:ext uri="{FF2B5EF4-FFF2-40B4-BE49-F238E27FC236}">
                <a16:creationId xmlns:a16="http://schemas.microsoft.com/office/drawing/2014/main" id="{9D1402E8-5427-C87A-98CA-56079B40B329}"/>
              </a:ext>
            </a:extLst>
          </p:cNvPr>
          <p:cNvSpPr>
            <a:spLocks noGrp="1"/>
          </p:cNvSpPr>
          <p:nvPr>
            <p:ph type="body" sz="quarter" idx="3"/>
          </p:nvPr>
        </p:nvSpPr>
        <p:spPr/>
        <p:txBody>
          <a:bodyPr/>
          <a:lstStyle/>
          <a:p>
            <a:r>
              <a:rPr lang="en-GB"/>
              <a:t>Examples:</a:t>
            </a:r>
          </a:p>
        </p:txBody>
      </p:sp>
      <p:sp>
        <p:nvSpPr>
          <p:cNvPr id="11" name="Content Placeholder 10">
            <a:extLst>
              <a:ext uri="{FF2B5EF4-FFF2-40B4-BE49-F238E27FC236}">
                <a16:creationId xmlns:a16="http://schemas.microsoft.com/office/drawing/2014/main" id="{F98BB352-49E7-ED80-8793-0F1BE023A583}"/>
              </a:ext>
            </a:extLst>
          </p:cNvPr>
          <p:cNvSpPr>
            <a:spLocks noGrp="1"/>
          </p:cNvSpPr>
          <p:nvPr>
            <p:ph sz="quarter" idx="4"/>
          </p:nvPr>
        </p:nvSpPr>
        <p:spPr>
          <a:xfrm>
            <a:off x="6187415" y="2913279"/>
            <a:ext cx="5194583" cy="2415222"/>
          </a:xfrm>
        </p:spPr>
        <p:txBody>
          <a:bodyPr lIns="91440" tIns="45720" rIns="91440" bIns="45720" anchor="t">
            <a:normAutofit lnSpcReduction="10000"/>
          </a:bodyPr>
          <a:lstStyle/>
          <a:p>
            <a:r>
              <a:rPr lang="en-US">
                <a:latin typeface="Poppins"/>
                <a:cs typeface="Poppins"/>
              </a:rPr>
              <a:t>Piloting the SCOPE framework</a:t>
            </a:r>
            <a:endParaRPr lang="en-US"/>
          </a:p>
          <a:p>
            <a:r>
              <a:rPr lang="en-US">
                <a:latin typeface="Poppins"/>
                <a:cs typeface="Poppins"/>
              </a:rPr>
              <a:t>Check the ARRA Appendix 4 toolbox for inspiration </a:t>
            </a:r>
          </a:p>
          <a:p>
            <a:r>
              <a:rPr lang="en-US">
                <a:latin typeface="Poppins"/>
                <a:cs typeface="Poppins"/>
              </a:rPr>
              <a:t>Piloting all kinds of example activities listed under institutional change projects</a:t>
            </a:r>
          </a:p>
          <a:p>
            <a:r>
              <a:rPr lang="en-US">
                <a:latin typeface="Poppins"/>
                <a:cs typeface="Poppins"/>
              </a:rPr>
              <a:t>Check the call text for a full (yet non-comprehensive) list </a:t>
            </a:r>
          </a:p>
        </p:txBody>
      </p:sp>
      <p:sp>
        <p:nvSpPr>
          <p:cNvPr id="6" name="Slide Number Placeholder 5">
            <a:extLst>
              <a:ext uri="{FF2B5EF4-FFF2-40B4-BE49-F238E27FC236}">
                <a16:creationId xmlns:a16="http://schemas.microsoft.com/office/drawing/2014/main" id="{5F22B088-25FD-29BB-9BB5-311AE13DBFB2}"/>
              </a:ext>
            </a:extLst>
          </p:cNvPr>
          <p:cNvSpPr>
            <a:spLocks noGrp="1"/>
          </p:cNvSpPr>
          <p:nvPr>
            <p:ph type="sldNum" sz="quarter" idx="12"/>
          </p:nvPr>
        </p:nvSpPr>
        <p:spPr/>
        <p:txBody>
          <a:bodyPr/>
          <a:lstStyle/>
          <a:p>
            <a:fld id="{EE564337-EC0D-514C-8926-9471E1A66B46}" type="slidenum">
              <a:rPr lang="en-US" smtClean="0"/>
              <a:pPr/>
              <a:t>11</a:t>
            </a:fld>
            <a:endParaRPr lang="en-US"/>
          </a:p>
        </p:txBody>
      </p:sp>
      <p:grpSp>
        <p:nvGrpSpPr>
          <p:cNvPr id="7" name="Group 6">
            <a:extLst>
              <a:ext uri="{FF2B5EF4-FFF2-40B4-BE49-F238E27FC236}">
                <a16:creationId xmlns:a16="http://schemas.microsoft.com/office/drawing/2014/main" id="{3591ADEA-8AFF-AEE5-B2AF-64213A375FA7}"/>
              </a:ext>
            </a:extLst>
          </p:cNvPr>
          <p:cNvGrpSpPr/>
          <p:nvPr/>
        </p:nvGrpSpPr>
        <p:grpSpPr>
          <a:xfrm>
            <a:off x="2654890" y="6016587"/>
            <a:ext cx="4370756" cy="671404"/>
            <a:chOff x="2654890" y="6016587"/>
            <a:chExt cx="4370756" cy="671404"/>
          </a:xfrm>
        </p:grpSpPr>
        <p:pic>
          <p:nvPicPr>
            <p:cNvPr id="8" name="Picture 2">
              <a:extLst>
                <a:ext uri="{FF2B5EF4-FFF2-40B4-BE49-F238E27FC236}">
                  <a16:creationId xmlns:a16="http://schemas.microsoft.com/office/drawing/2014/main" id="{F6F3ECF9-A4E7-0D76-FD16-B6815341264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7015" b="34089"/>
            <a:stretch/>
          </p:blipFill>
          <p:spPr bwMode="auto">
            <a:xfrm>
              <a:off x="2654890" y="6016587"/>
              <a:ext cx="1726192" cy="671404"/>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Funded by the EU">
              <a:extLst>
                <a:ext uri="{FF2B5EF4-FFF2-40B4-BE49-F238E27FC236}">
                  <a16:creationId xmlns:a16="http://schemas.microsoft.com/office/drawing/2014/main" id="{6CA0939E-89C3-785D-A746-CCDBEAA9874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95722" y="6138000"/>
              <a:ext cx="2329924" cy="489284"/>
            </a:xfrm>
            <a:prstGeom prst="rect">
              <a:avLst/>
            </a:prstGeom>
            <a:noFill/>
            <a:extLst>
              <a:ext uri="{909E8E84-426E-40DD-AFC4-6F175D3DCCD1}">
                <a14:hiddenFill xmlns:a14="http://schemas.microsoft.com/office/drawing/2010/main">
                  <a:solidFill>
                    <a:srgbClr val="FFFFFF"/>
                  </a:solidFill>
                </a14:hiddenFill>
              </a:ext>
            </a:extLst>
          </p:spPr>
        </p:pic>
      </p:grpSp>
      <p:graphicFrame>
        <p:nvGraphicFramePr>
          <p:cNvPr id="13" name="Diagram 12">
            <a:extLst>
              <a:ext uri="{FF2B5EF4-FFF2-40B4-BE49-F238E27FC236}">
                <a16:creationId xmlns:a16="http://schemas.microsoft.com/office/drawing/2014/main" id="{22FEEBCB-8CAE-C665-06EF-5707331D82C8}"/>
              </a:ext>
            </a:extLst>
          </p:cNvPr>
          <p:cNvGraphicFramePr/>
          <p:nvPr>
            <p:extLst>
              <p:ext uri="{D42A27DB-BD31-4B8C-83A1-F6EECF244321}">
                <p14:modId xmlns:p14="http://schemas.microsoft.com/office/powerpoint/2010/main" val="1784783825"/>
              </p:ext>
            </p:extLst>
          </p:nvPr>
        </p:nvGraphicFramePr>
        <p:xfrm>
          <a:off x="4064000" y="1018"/>
          <a:ext cx="8128000" cy="59900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14" name="Content Placeholder 12" descr="Rocket with solid fill">
            <a:extLst>
              <a:ext uri="{FF2B5EF4-FFF2-40B4-BE49-F238E27FC236}">
                <a16:creationId xmlns:a16="http://schemas.microsoft.com/office/drawing/2014/main" id="{5D4746F2-7389-A9F2-B4C5-10EB22802639}"/>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10002724" y="770063"/>
            <a:ext cx="914400" cy="914400"/>
          </a:xfrm>
          <a:prstGeom prst="rect">
            <a:avLst/>
          </a:prstGeom>
        </p:spPr>
      </p:pic>
    </p:spTree>
    <p:extLst>
      <p:ext uri="{BB962C8B-B14F-4D97-AF65-F5344CB8AC3E}">
        <p14:creationId xmlns:p14="http://schemas.microsoft.com/office/powerpoint/2010/main" val="6662758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7B8813-1437-0AC2-BE7E-0526D7BEA5A1}"/>
              </a:ext>
            </a:extLst>
          </p:cNvPr>
          <p:cNvSpPr>
            <a:spLocks noGrp="1"/>
          </p:cNvSpPr>
          <p:nvPr>
            <p:ph type="title"/>
          </p:nvPr>
        </p:nvSpPr>
        <p:spPr/>
        <p:txBody>
          <a:bodyPr/>
          <a:lstStyle/>
          <a:p>
            <a:r>
              <a:rPr lang="en-GB" cap="none">
                <a:solidFill>
                  <a:srgbClr val="0F0F55"/>
                </a:solidFill>
              </a:rPr>
              <a:t>Institutional Change Projects </a:t>
            </a:r>
          </a:p>
        </p:txBody>
      </p:sp>
      <p:sp>
        <p:nvSpPr>
          <p:cNvPr id="12" name="Rectangle 11">
            <a:extLst>
              <a:ext uri="{FF2B5EF4-FFF2-40B4-BE49-F238E27FC236}">
                <a16:creationId xmlns:a16="http://schemas.microsoft.com/office/drawing/2014/main" id="{ED3380CD-DAD1-2CD4-57FD-B6216F5BFF07}"/>
              </a:ext>
            </a:extLst>
          </p:cNvPr>
          <p:cNvSpPr/>
          <p:nvPr/>
        </p:nvSpPr>
        <p:spPr>
          <a:xfrm>
            <a:off x="6129845" y="2041742"/>
            <a:ext cx="6062155" cy="3519814"/>
          </a:xfrm>
          <a:prstGeom prst="rect">
            <a:avLst/>
          </a:prstGeom>
          <a:solidFill>
            <a:srgbClr val="EEF2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 Placeholder 3">
            <a:extLst>
              <a:ext uri="{FF2B5EF4-FFF2-40B4-BE49-F238E27FC236}">
                <a16:creationId xmlns:a16="http://schemas.microsoft.com/office/drawing/2014/main" id="{961E4E89-19C5-B93D-FCDD-B2414A532999}"/>
              </a:ext>
            </a:extLst>
          </p:cNvPr>
          <p:cNvSpPr>
            <a:spLocks noGrp="1"/>
          </p:cNvSpPr>
          <p:nvPr>
            <p:ph type="body" idx="1"/>
          </p:nvPr>
        </p:nvSpPr>
        <p:spPr/>
        <p:txBody>
          <a:bodyPr/>
          <a:lstStyle/>
          <a:p>
            <a:r>
              <a:rPr lang="en-GB"/>
              <a:t>Objectives:</a:t>
            </a:r>
          </a:p>
        </p:txBody>
      </p:sp>
      <p:sp>
        <p:nvSpPr>
          <p:cNvPr id="5" name="Content Placeholder 4">
            <a:extLst>
              <a:ext uri="{FF2B5EF4-FFF2-40B4-BE49-F238E27FC236}">
                <a16:creationId xmlns:a16="http://schemas.microsoft.com/office/drawing/2014/main" id="{8E0B3913-C296-9FEF-3CB2-B1D989BC6055}"/>
              </a:ext>
            </a:extLst>
          </p:cNvPr>
          <p:cNvSpPr>
            <a:spLocks noGrp="1"/>
          </p:cNvSpPr>
          <p:nvPr>
            <p:ph sz="half" idx="2"/>
          </p:nvPr>
        </p:nvSpPr>
        <p:spPr>
          <a:xfrm>
            <a:off x="814729" y="2439064"/>
            <a:ext cx="4947244" cy="3109913"/>
          </a:xfrm>
        </p:spPr>
        <p:txBody>
          <a:bodyPr>
            <a:normAutofit fontScale="85000" lnSpcReduction="10000"/>
          </a:bodyPr>
          <a:lstStyle/>
          <a:p>
            <a:endParaRPr lang="en-GB"/>
          </a:p>
          <a:p>
            <a:pPr>
              <a:lnSpc>
                <a:spcPct val="130000"/>
              </a:lnSpc>
            </a:pPr>
            <a:r>
              <a:rPr lang="en-GB"/>
              <a:t>For organisations who have already defined their reform strategy and steps. </a:t>
            </a:r>
          </a:p>
          <a:p>
            <a:pPr>
              <a:lnSpc>
                <a:spcPct val="130000"/>
              </a:lnSpc>
            </a:pPr>
            <a:r>
              <a:rPr lang="en-GB"/>
              <a:t>To accelerate change in procedures and processes in an organisation. These projects should enable a review of internal assessment processes within the awarded organisation to align them more closely with the Agreement’s commitments.</a:t>
            </a:r>
          </a:p>
        </p:txBody>
      </p:sp>
      <p:sp>
        <p:nvSpPr>
          <p:cNvPr id="10" name="Text Placeholder 9">
            <a:extLst>
              <a:ext uri="{FF2B5EF4-FFF2-40B4-BE49-F238E27FC236}">
                <a16:creationId xmlns:a16="http://schemas.microsoft.com/office/drawing/2014/main" id="{9D1402E8-5427-C87A-98CA-56079B40B329}"/>
              </a:ext>
            </a:extLst>
          </p:cNvPr>
          <p:cNvSpPr>
            <a:spLocks noGrp="1"/>
          </p:cNvSpPr>
          <p:nvPr>
            <p:ph type="body" sz="quarter" idx="3"/>
          </p:nvPr>
        </p:nvSpPr>
        <p:spPr/>
        <p:txBody>
          <a:bodyPr/>
          <a:lstStyle/>
          <a:p>
            <a:r>
              <a:rPr lang="en-GB"/>
              <a:t>Examples:</a:t>
            </a:r>
          </a:p>
        </p:txBody>
      </p:sp>
      <p:sp>
        <p:nvSpPr>
          <p:cNvPr id="11" name="Content Placeholder 10">
            <a:extLst>
              <a:ext uri="{FF2B5EF4-FFF2-40B4-BE49-F238E27FC236}">
                <a16:creationId xmlns:a16="http://schemas.microsoft.com/office/drawing/2014/main" id="{F98BB352-49E7-ED80-8793-0F1BE023A583}"/>
              </a:ext>
            </a:extLst>
          </p:cNvPr>
          <p:cNvSpPr>
            <a:spLocks noGrp="1"/>
          </p:cNvSpPr>
          <p:nvPr>
            <p:ph sz="quarter" idx="4"/>
          </p:nvPr>
        </p:nvSpPr>
        <p:spPr>
          <a:xfrm>
            <a:off x="6187415" y="2439064"/>
            <a:ext cx="5474317" cy="3109913"/>
          </a:xfrm>
        </p:spPr>
        <p:txBody>
          <a:bodyPr lIns="91440" tIns="45720" rIns="91440" bIns="45720" anchor="t">
            <a:normAutofit fontScale="85000" lnSpcReduction="10000"/>
          </a:bodyPr>
          <a:lstStyle/>
          <a:p>
            <a:endParaRPr lang="en-US"/>
          </a:p>
          <a:p>
            <a:pPr>
              <a:lnSpc>
                <a:spcPct val="124000"/>
              </a:lnSpc>
            </a:pPr>
            <a:r>
              <a:rPr lang="en-US" sz="1700">
                <a:latin typeface="Poppins"/>
                <a:cs typeface="Poppins"/>
              </a:rPr>
              <a:t>Adoption of qualitative KPIs, adoption of open infrastructure, bringing more diversity to the assessment of research outputs and academic activities, balancing quantitative and qualitative criteria, training, implementing practical ways of </a:t>
            </a:r>
            <a:r>
              <a:rPr lang="en-GB" sz="1700">
                <a:latin typeface="Poppins"/>
                <a:cs typeface="Poppins"/>
              </a:rPr>
              <a:t>recognising</a:t>
            </a:r>
            <a:r>
              <a:rPr lang="en-US" sz="1700">
                <a:latin typeface="Poppins"/>
                <a:cs typeface="Poppins"/>
              </a:rPr>
              <a:t> diverse research contributions, core narrative CV with different disciplinary expectations, crediting societal impact, moving away from rankings and impact factor, integration of Open Science, research data sharing simplifying research evaluation systems</a:t>
            </a:r>
            <a:r>
              <a:rPr lang="en-US">
                <a:latin typeface="Poppins"/>
                <a:cs typeface="Poppins"/>
              </a:rPr>
              <a:t>. </a:t>
            </a:r>
          </a:p>
        </p:txBody>
      </p:sp>
      <p:sp>
        <p:nvSpPr>
          <p:cNvPr id="6" name="Slide Number Placeholder 5">
            <a:extLst>
              <a:ext uri="{FF2B5EF4-FFF2-40B4-BE49-F238E27FC236}">
                <a16:creationId xmlns:a16="http://schemas.microsoft.com/office/drawing/2014/main" id="{5F22B088-25FD-29BB-9BB5-311AE13DBFB2}"/>
              </a:ext>
            </a:extLst>
          </p:cNvPr>
          <p:cNvSpPr>
            <a:spLocks noGrp="1"/>
          </p:cNvSpPr>
          <p:nvPr>
            <p:ph type="sldNum" sz="quarter" idx="12"/>
          </p:nvPr>
        </p:nvSpPr>
        <p:spPr/>
        <p:txBody>
          <a:bodyPr/>
          <a:lstStyle/>
          <a:p>
            <a:fld id="{EE564337-EC0D-514C-8926-9471E1A66B46}" type="slidenum">
              <a:rPr lang="en-US" smtClean="0"/>
              <a:pPr/>
              <a:t>12</a:t>
            </a:fld>
            <a:endParaRPr lang="en-US"/>
          </a:p>
        </p:txBody>
      </p:sp>
      <p:grpSp>
        <p:nvGrpSpPr>
          <p:cNvPr id="7" name="Group 6">
            <a:extLst>
              <a:ext uri="{FF2B5EF4-FFF2-40B4-BE49-F238E27FC236}">
                <a16:creationId xmlns:a16="http://schemas.microsoft.com/office/drawing/2014/main" id="{3591ADEA-8AFF-AEE5-B2AF-64213A375FA7}"/>
              </a:ext>
            </a:extLst>
          </p:cNvPr>
          <p:cNvGrpSpPr/>
          <p:nvPr/>
        </p:nvGrpSpPr>
        <p:grpSpPr>
          <a:xfrm>
            <a:off x="2654890" y="6016587"/>
            <a:ext cx="4370756" cy="671404"/>
            <a:chOff x="2654890" y="6016587"/>
            <a:chExt cx="4370756" cy="671404"/>
          </a:xfrm>
        </p:grpSpPr>
        <p:pic>
          <p:nvPicPr>
            <p:cNvPr id="8" name="Picture 2">
              <a:extLst>
                <a:ext uri="{FF2B5EF4-FFF2-40B4-BE49-F238E27FC236}">
                  <a16:creationId xmlns:a16="http://schemas.microsoft.com/office/drawing/2014/main" id="{F6F3ECF9-A4E7-0D76-FD16-B6815341264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7015" b="34089"/>
            <a:stretch/>
          </p:blipFill>
          <p:spPr bwMode="auto">
            <a:xfrm>
              <a:off x="2654890" y="6016587"/>
              <a:ext cx="1726192" cy="671404"/>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Funded by the EU">
              <a:extLst>
                <a:ext uri="{FF2B5EF4-FFF2-40B4-BE49-F238E27FC236}">
                  <a16:creationId xmlns:a16="http://schemas.microsoft.com/office/drawing/2014/main" id="{6CA0939E-89C3-785D-A746-CCDBEAA9874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95722" y="6138000"/>
              <a:ext cx="2329924" cy="489284"/>
            </a:xfrm>
            <a:prstGeom prst="rect">
              <a:avLst/>
            </a:prstGeom>
            <a:noFill/>
            <a:extLst>
              <a:ext uri="{909E8E84-426E-40DD-AFC4-6F175D3DCCD1}">
                <a14:hiddenFill xmlns:a14="http://schemas.microsoft.com/office/drawing/2010/main">
                  <a:solidFill>
                    <a:srgbClr val="FFFFFF"/>
                  </a:solidFill>
                </a14:hiddenFill>
              </a:ext>
            </a:extLst>
          </p:spPr>
        </p:pic>
      </p:grpSp>
      <p:graphicFrame>
        <p:nvGraphicFramePr>
          <p:cNvPr id="3" name="Diagram 2">
            <a:extLst>
              <a:ext uri="{FF2B5EF4-FFF2-40B4-BE49-F238E27FC236}">
                <a16:creationId xmlns:a16="http://schemas.microsoft.com/office/drawing/2014/main" id="{BC44282E-8482-381A-83C5-38D301C76E3A}"/>
              </a:ext>
            </a:extLst>
          </p:cNvPr>
          <p:cNvGraphicFramePr/>
          <p:nvPr>
            <p:extLst>
              <p:ext uri="{D42A27DB-BD31-4B8C-83A1-F6EECF244321}">
                <p14:modId xmlns:p14="http://schemas.microsoft.com/office/powerpoint/2010/main" val="1482229321"/>
              </p:ext>
            </p:extLst>
          </p:nvPr>
        </p:nvGraphicFramePr>
        <p:xfrm>
          <a:off x="4064000" y="1018"/>
          <a:ext cx="8128000" cy="59900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13" name="Graphic 12" descr="Schoolhouse with solid fill">
            <a:extLst>
              <a:ext uri="{FF2B5EF4-FFF2-40B4-BE49-F238E27FC236}">
                <a16:creationId xmlns:a16="http://schemas.microsoft.com/office/drawing/2014/main" id="{9F7E17BE-B78F-6530-4006-6C279C0BD851}"/>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10126616" y="475585"/>
            <a:ext cx="1342050" cy="1342050"/>
          </a:xfrm>
          <a:prstGeom prst="rect">
            <a:avLst/>
          </a:prstGeom>
        </p:spPr>
      </p:pic>
    </p:spTree>
    <p:extLst>
      <p:ext uri="{BB962C8B-B14F-4D97-AF65-F5344CB8AC3E}">
        <p14:creationId xmlns:p14="http://schemas.microsoft.com/office/powerpoint/2010/main" val="18255749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re 10"/>
          <p:cNvSpPr>
            <a:spLocks noGrp="1"/>
          </p:cNvSpPr>
          <p:nvPr>
            <p:ph type="title"/>
          </p:nvPr>
        </p:nvSpPr>
        <p:spPr>
          <a:xfrm>
            <a:off x="928103" y="1199606"/>
            <a:ext cx="10335794" cy="3465090"/>
          </a:xfrm>
        </p:spPr>
        <p:txBody>
          <a:bodyPr/>
          <a:lstStyle/>
          <a:p>
            <a:pPr algn="ctr"/>
            <a:br>
              <a:rPr lang="en-GB">
                <a:ln w="19050">
                  <a:solidFill>
                    <a:srgbClr val="FFFFFF"/>
                  </a:solidFill>
                </a:ln>
                <a:latin typeface="Poppins SemiBold"/>
                <a:ea typeface="Open Sans"/>
                <a:cs typeface="Open Sans"/>
              </a:rPr>
            </a:br>
            <a:br>
              <a:rPr lang="en-GB">
                <a:ln w="19050">
                  <a:solidFill>
                    <a:srgbClr val="FFFFFF"/>
                  </a:solidFill>
                </a:ln>
                <a:latin typeface="Poppins SemiBold"/>
                <a:ea typeface="Open Sans"/>
                <a:cs typeface="Open Sans"/>
              </a:rPr>
            </a:br>
            <a:endParaRPr lang="en-GB">
              <a:ln w="19050">
                <a:solidFill>
                  <a:srgbClr val="FFFFFF"/>
                </a:solidFill>
              </a:ln>
              <a:solidFill>
                <a:schemeClr val="bg1"/>
              </a:solidFill>
              <a:latin typeface="Poppins SemiBold"/>
              <a:cs typeface="Open Sans"/>
            </a:endParaRPr>
          </a:p>
        </p:txBody>
      </p:sp>
      <p:sp>
        <p:nvSpPr>
          <p:cNvPr id="2" name="TextBox 1">
            <a:extLst>
              <a:ext uri="{FF2B5EF4-FFF2-40B4-BE49-F238E27FC236}">
                <a16:creationId xmlns:a16="http://schemas.microsoft.com/office/drawing/2014/main" id="{FDD97CD3-9E54-3F30-A8C6-3E284A4471AA}"/>
              </a:ext>
            </a:extLst>
          </p:cNvPr>
          <p:cNvSpPr txBox="1"/>
          <p:nvPr/>
        </p:nvSpPr>
        <p:spPr>
          <a:xfrm>
            <a:off x="1942722" y="1907792"/>
            <a:ext cx="7656576" cy="769441"/>
          </a:xfrm>
          <a:prstGeom prst="rect">
            <a:avLst/>
          </a:prstGeom>
          <a:noFill/>
        </p:spPr>
        <p:txBody>
          <a:bodyPr wrap="square" lIns="91440" tIns="45720" rIns="91440" bIns="45720" rtlCol="0" anchor="t">
            <a:spAutoFit/>
          </a:bodyPr>
          <a:lstStyle/>
          <a:p>
            <a:pPr algn="ctr"/>
            <a:r>
              <a:rPr lang="en-GB" sz="4400" b="1">
                <a:solidFill>
                  <a:schemeClr val="bg1"/>
                </a:solidFill>
                <a:latin typeface="Poppins" panose="00000500000000000000" pitchFamily="2" charset="0"/>
                <a:ea typeface="Calibri"/>
                <a:cs typeface="Poppins" panose="00000500000000000000" pitchFamily="2" charset="0"/>
              </a:rPr>
              <a:t>Evaluation</a:t>
            </a:r>
          </a:p>
        </p:txBody>
      </p:sp>
      <p:sp>
        <p:nvSpPr>
          <p:cNvPr id="3" name="AutoShape 2">
            <a:extLst>
              <a:ext uri="{FF2B5EF4-FFF2-40B4-BE49-F238E27FC236}">
                <a16:creationId xmlns:a16="http://schemas.microsoft.com/office/drawing/2014/main" id="{401ED7DB-D0F3-F6B9-6411-BF1DD32A6C10}"/>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4" name="Graphique 3" descr="Plan avec un remplissage uni">
            <a:extLst>
              <a:ext uri="{FF2B5EF4-FFF2-40B4-BE49-F238E27FC236}">
                <a16:creationId xmlns:a16="http://schemas.microsoft.com/office/drawing/2014/main" id="{53A6DE83-10E7-3CC2-7E28-066FDAD22AD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519808" y="2677233"/>
            <a:ext cx="2323578" cy="2334016"/>
          </a:xfrm>
          <a:prstGeom prst="rect">
            <a:avLst/>
          </a:prstGeom>
        </p:spPr>
      </p:pic>
    </p:spTree>
    <p:extLst>
      <p:ext uri="{BB962C8B-B14F-4D97-AF65-F5344CB8AC3E}">
        <p14:creationId xmlns:p14="http://schemas.microsoft.com/office/powerpoint/2010/main" val="5711490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3634A1-00D0-F478-81F9-6076984E517E}"/>
              </a:ext>
            </a:extLst>
          </p:cNvPr>
          <p:cNvSpPr>
            <a:spLocks noGrp="1"/>
          </p:cNvSpPr>
          <p:nvPr>
            <p:ph type="title"/>
          </p:nvPr>
        </p:nvSpPr>
        <p:spPr/>
        <p:txBody>
          <a:bodyPr/>
          <a:lstStyle/>
          <a:p>
            <a:r>
              <a:rPr lang="en-GB" cap="none">
                <a:solidFill>
                  <a:srgbClr val="0F0F55"/>
                </a:solidFill>
              </a:rPr>
              <a:t>Evaluation Criteria </a:t>
            </a:r>
          </a:p>
        </p:txBody>
      </p:sp>
      <p:sp>
        <p:nvSpPr>
          <p:cNvPr id="13" name="Content Placeholder 12">
            <a:extLst>
              <a:ext uri="{FF2B5EF4-FFF2-40B4-BE49-F238E27FC236}">
                <a16:creationId xmlns:a16="http://schemas.microsoft.com/office/drawing/2014/main" id="{D6AA733A-D5B8-76A6-C2BA-4585DF11BAB0}"/>
              </a:ext>
            </a:extLst>
          </p:cNvPr>
          <p:cNvSpPr>
            <a:spLocks noGrp="1"/>
          </p:cNvSpPr>
          <p:nvPr>
            <p:ph sz="half" idx="1"/>
          </p:nvPr>
        </p:nvSpPr>
        <p:spPr>
          <a:xfrm>
            <a:off x="818713" y="1892299"/>
            <a:ext cx="3562370" cy="3968751"/>
          </a:xfrm>
          <a:solidFill>
            <a:srgbClr val="EEF2FF"/>
          </a:solidFill>
          <a:ln>
            <a:solidFill>
              <a:srgbClr val="0F0F55"/>
            </a:solidFill>
          </a:ln>
        </p:spPr>
        <p:style>
          <a:lnRef idx="1">
            <a:schemeClr val="accent2"/>
          </a:lnRef>
          <a:fillRef idx="2">
            <a:schemeClr val="accent2"/>
          </a:fillRef>
          <a:effectRef idx="1">
            <a:schemeClr val="accent2"/>
          </a:effectRef>
          <a:fontRef idx="minor">
            <a:schemeClr val="dk1"/>
          </a:fontRef>
        </p:style>
        <p:txBody>
          <a:bodyPr anchor="ctr">
            <a:normAutofit/>
          </a:bodyPr>
          <a:lstStyle/>
          <a:p>
            <a:pPr marL="400050" lvl="1" indent="0">
              <a:lnSpc>
                <a:spcPct val="150000"/>
              </a:lnSpc>
              <a:buNone/>
            </a:pPr>
            <a:r>
              <a:rPr lang="en-US" sz="2200" b="1">
                <a:solidFill>
                  <a:srgbClr val="0F0F55"/>
                </a:solidFill>
              </a:rPr>
              <a:t>Alignment with </a:t>
            </a:r>
            <a:br>
              <a:rPr lang="en-US" sz="2200" b="1">
                <a:solidFill>
                  <a:srgbClr val="0F0F55"/>
                </a:solidFill>
              </a:rPr>
            </a:br>
            <a:r>
              <a:rPr lang="en-US" sz="2200" b="1">
                <a:solidFill>
                  <a:srgbClr val="0F0F55"/>
                </a:solidFill>
              </a:rPr>
              <a:t>the vision of ARRA.</a:t>
            </a:r>
          </a:p>
        </p:txBody>
      </p:sp>
      <p:sp>
        <p:nvSpPr>
          <p:cNvPr id="14" name="Content Placeholder 13">
            <a:extLst>
              <a:ext uri="{FF2B5EF4-FFF2-40B4-BE49-F238E27FC236}">
                <a16:creationId xmlns:a16="http://schemas.microsoft.com/office/drawing/2014/main" id="{A1EB8AB8-9A33-5A34-96DB-2D3102B6AD50}"/>
              </a:ext>
            </a:extLst>
          </p:cNvPr>
          <p:cNvSpPr>
            <a:spLocks noGrp="1"/>
          </p:cNvSpPr>
          <p:nvPr>
            <p:ph sz="half" idx="2"/>
          </p:nvPr>
        </p:nvSpPr>
        <p:spPr>
          <a:xfrm>
            <a:off x="5010911" y="1892299"/>
            <a:ext cx="6371087" cy="3968752"/>
          </a:xfrm>
        </p:spPr>
        <p:txBody>
          <a:bodyPr/>
          <a:lstStyle/>
          <a:p>
            <a:endParaRPr lang="en-US"/>
          </a:p>
          <a:p>
            <a:endParaRPr lang="en-US"/>
          </a:p>
          <a:p>
            <a:endParaRPr lang="en-US"/>
          </a:p>
          <a:p>
            <a:pPr>
              <a:lnSpc>
                <a:spcPct val="120000"/>
              </a:lnSpc>
              <a:buFont typeface="Arial" panose="020B0604020202020204" pitchFamily="34" charset="0"/>
              <a:buChar char="•"/>
            </a:pPr>
            <a:r>
              <a:rPr lang="en-US"/>
              <a:t>Are the mission, impact, work plan, and planned outputs of the project carefully and specifically aligned with the vision as specified in the Agreement?  </a:t>
            </a:r>
          </a:p>
          <a:p>
            <a:pPr marL="0" indent="0">
              <a:buNone/>
            </a:pPr>
            <a:endParaRPr lang="en-GB"/>
          </a:p>
        </p:txBody>
      </p:sp>
      <p:grpSp>
        <p:nvGrpSpPr>
          <p:cNvPr id="4" name="Group 3">
            <a:extLst>
              <a:ext uri="{FF2B5EF4-FFF2-40B4-BE49-F238E27FC236}">
                <a16:creationId xmlns:a16="http://schemas.microsoft.com/office/drawing/2014/main" id="{231899E4-9F48-899D-711E-5D4DFF29FFAC}"/>
              </a:ext>
            </a:extLst>
          </p:cNvPr>
          <p:cNvGrpSpPr/>
          <p:nvPr/>
        </p:nvGrpSpPr>
        <p:grpSpPr>
          <a:xfrm>
            <a:off x="2654890" y="6016587"/>
            <a:ext cx="4370756" cy="671404"/>
            <a:chOff x="2654890" y="6016587"/>
            <a:chExt cx="4370756" cy="671404"/>
          </a:xfrm>
        </p:grpSpPr>
        <p:pic>
          <p:nvPicPr>
            <p:cNvPr id="5" name="Picture 2">
              <a:extLst>
                <a:ext uri="{FF2B5EF4-FFF2-40B4-BE49-F238E27FC236}">
                  <a16:creationId xmlns:a16="http://schemas.microsoft.com/office/drawing/2014/main" id="{1841B775-566D-8ED8-147A-11189FF69B14}"/>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7015" b="34089"/>
            <a:stretch/>
          </p:blipFill>
          <p:spPr bwMode="auto">
            <a:xfrm>
              <a:off x="2654890" y="6016587"/>
              <a:ext cx="1726192" cy="671404"/>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Funded by the EU">
              <a:extLst>
                <a:ext uri="{FF2B5EF4-FFF2-40B4-BE49-F238E27FC236}">
                  <a16:creationId xmlns:a16="http://schemas.microsoft.com/office/drawing/2014/main" id="{5B040BA7-B607-682F-2F61-CC8C5861418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95722" y="6138000"/>
              <a:ext cx="2329924" cy="489284"/>
            </a:xfrm>
            <a:prstGeom prst="rect">
              <a:avLst/>
            </a:prstGeom>
            <a:noFill/>
            <a:extLst>
              <a:ext uri="{909E8E84-426E-40DD-AFC4-6F175D3DCCD1}">
                <a14:hiddenFill xmlns:a14="http://schemas.microsoft.com/office/drawing/2010/main">
                  <a:solidFill>
                    <a:srgbClr val="FFFFFF"/>
                  </a:solidFill>
                </a14:hiddenFill>
              </a:ext>
            </a:extLst>
          </p:spPr>
        </p:pic>
      </p:grpSp>
      <p:sp>
        <p:nvSpPr>
          <p:cNvPr id="3" name="Slide Number Placeholder 5">
            <a:extLst>
              <a:ext uri="{FF2B5EF4-FFF2-40B4-BE49-F238E27FC236}">
                <a16:creationId xmlns:a16="http://schemas.microsoft.com/office/drawing/2014/main" id="{1DD0BDA4-6D4E-0568-56B0-5358B26AAAD9}"/>
              </a:ext>
            </a:extLst>
          </p:cNvPr>
          <p:cNvSpPr>
            <a:spLocks noGrp="1"/>
          </p:cNvSpPr>
          <p:nvPr>
            <p:ph type="sldNum" sz="quarter" idx="12"/>
          </p:nvPr>
        </p:nvSpPr>
        <p:spPr>
          <a:xfrm>
            <a:off x="10917124" y="6161187"/>
            <a:ext cx="1062155" cy="490599"/>
          </a:xfrm>
          <a:prstGeom prst="rect">
            <a:avLst/>
          </a:prstGeom>
        </p:spPr>
        <p:txBody>
          <a:bodyPr/>
          <a:lstStyle>
            <a:lvl1pPr algn="r">
              <a:defRPr sz="2800" b="1" i="0" baseline="0">
                <a:latin typeface="Poppins SemiBold" panose="00000700000000000000" pitchFamily="2" charset="0"/>
                <a:cs typeface="Poppins SemiBold" panose="00000700000000000000" pitchFamily="2" charset="0"/>
              </a:defRPr>
            </a:lvl1pPr>
          </a:lstStyle>
          <a:p>
            <a:fld id="{EE564337-EC0D-514C-8926-9471E1A66B46}" type="slidenum">
              <a:rPr lang="en-US" smtClean="0"/>
              <a:pPr/>
              <a:t>14</a:t>
            </a:fld>
            <a:endParaRPr lang="en-US"/>
          </a:p>
        </p:txBody>
      </p:sp>
    </p:spTree>
    <p:extLst>
      <p:ext uri="{BB962C8B-B14F-4D97-AF65-F5344CB8AC3E}">
        <p14:creationId xmlns:p14="http://schemas.microsoft.com/office/powerpoint/2010/main" val="347567871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3634A1-00D0-F478-81F9-6076984E517E}"/>
              </a:ext>
            </a:extLst>
          </p:cNvPr>
          <p:cNvSpPr>
            <a:spLocks noGrp="1"/>
          </p:cNvSpPr>
          <p:nvPr>
            <p:ph type="title"/>
          </p:nvPr>
        </p:nvSpPr>
        <p:spPr/>
        <p:txBody>
          <a:bodyPr/>
          <a:lstStyle/>
          <a:p>
            <a:r>
              <a:rPr lang="en-GB" cap="none">
                <a:solidFill>
                  <a:srgbClr val="0F0F55"/>
                </a:solidFill>
              </a:rPr>
              <a:t>Evaluation Criteria </a:t>
            </a:r>
          </a:p>
        </p:txBody>
      </p:sp>
      <p:sp>
        <p:nvSpPr>
          <p:cNvPr id="13" name="Content Placeholder 12">
            <a:extLst>
              <a:ext uri="{FF2B5EF4-FFF2-40B4-BE49-F238E27FC236}">
                <a16:creationId xmlns:a16="http://schemas.microsoft.com/office/drawing/2014/main" id="{D6AA733A-D5B8-76A6-C2BA-4585DF11BAB0}"/>
              </a:ext>
            </a:extLst>
          </p:cNvPr>
          <p:cNvSpPr>
            <a:spLocks noGrp="1"/>
          </p:cNvSpPr>
          <p:nvPr>
            <p:ph sz="half" idx="1"/>
          </p:nvPr>
        </p:nvSpPr>
        <p:spPr>
          <a:xfrm>
            <a:off x="818713" y="1892299"/>
            <a:ext cx="3562370" cy="3968751"/>
          </a:xfrm>
          <a:solidFill>
            <a:srgbClr val="EEF2FF"/>
          </a:solidFill>
          <a:ln>
            <a:solidFill>
              <a:srgbClr val="0F0F55"/>
            </a:solidFill>
          </a:ln>
        </p:spPr>
        <p:style>
          <a:lnRef idx="1">
            <a:schemeClr val="accent2"/>
          </a:lnRef>
          <a:fillRef idx="2">
            <a:schemeClr val="accent2"/>
          </a:fillRef>
          <a:effectRef idx="1">
            <a:schemeClr val="accent2"/>
          </a:effectRef>
          <a:fontRef idx="minor">
            <a:schemeClr val="dk1"/>
          </a:fontRef>
        </p:style>
        <p:txBody>
          <a:bodyPr anchor="ctr">
            <a:normAutofit lnSpcReduction="10000"/>
          </a:bodyPr>
          <a:lstStyle/>
          <a:p>
            <a:pPr marL="400050" lvl="1" indent="0">
              <a:lnSpc>
                <a:spcPct val="150000"/>
              </a:lnSpc>
              <a:buNone/>
            </a:pPr>
            <a:r>
              <a:rPr lang="en-US" sz="2200" b="1">
                <a:solidFill>
                  <a:srgbClr val="0F0F55"/>
                </a:solidFill>
              </a:rPr>
              <a:t>Expected impact and sustainability of the reform process, how it leads to institutional change.</a:t>
            </a:r>
          </a:p>
        </p:txBody>
      </p:sp>
      <p:sp>
        <p:nvSpPr>
          <p:cNvPr id="14" name="Content Placeholder 13">
            <a:extLst>
              <a:ext uri="{FF2B5EF4-FFF2-40B4-BE49-F238E27FC236}">
                <a16:creationId xmlns:a16="http://schemas.microsoft.com/office/drawing/2014/main" id="{A1EB8AB8-9A33-5A34-96DB-2D3102B6AD50}"/>
              </a:ext>
            </a:extLst>
          </p:cNvPr>
          <p:cNvSpPr>
            <a:spLocks noGrp="1"/>
          </p:cNvSpPr>
          <p:nvPr>
            <p:ph sz="half" idx="2"/>
          </p:nvPr>
        </p:nvSpPr>
        <p:spPr>
          <a:xfrm>
            <a:off x="4546949" y="1892299"/>
            <a:ext cx="6835050" cy="3968752"/>
          </a:xfrm>
        </p:spPr>
        <p:txBody>
          <a:bodyPr lIns="91440" tIns="45720" rIns="91440" bIns="45720" anchor="t">
            <a:normAutofit lnSpcReduction="10000"/>
          </a:bodyPr>
          <a:lstStyle/>
          <a:p>
            <a:pPr>
              <a:lnSpc>
                <a:spcPct val="120000"/>
              </a:lnSpc>
            </a:pPr>
            <a:r>
              <a:rPr lang="en-US" u="sng">
                <a:latin typeface="Poppins"/>
                <a:cs typeface="Poppins"/>
              </a:rPr>
              <a:t>For teaming projects: </a:t>
            </a:r>
            <a:r>
              <a:rPr lang="en-US">
                <a:latin typeface="Poppins"/>
                <a:cs typeface="Poppins"/>
              </a:rPr>
              <a:t>the rationale behind forming the team is well defined, clearly maps into the proposed impact and is key to tangible institutional change. Knowledge transfer mechanisms and mutual benefits are guaranteed.  </a:t>
            </a:r>
            <a:endParaRPr lang="fr-FR"/>
          </a:p>
          <a:p>
            <a:pPr>
              <a:lnSpc>
                <a:spcPct val="120000"/>
              </a:lnSpc>
            </a:pPr>
            <a:r>
              <a:rPr lang="en-US" u="sng">
                <a:latin typeface="Poppins"/>
                <a:cs typeface="Poppins"/>
              </a:rPr>
              <a:t>For pilot projects</a:t>
            </a:r>
            <a:r>
              <a:rPr lang="en-US">
                <a:latin typeface="Poppins"/>
                <a:cs typeface="Poppins"/>
              </a:rPr>
              <a:t>: the new assessment approaches are suitable, feasible, and fit well into the </a:t>
            </a:r>
            <a:r>
              <a:rPr lang="en-GB">
                <a:latin typeface="Poppins"/>
                <a:cs typeface="Poppins"/>
              </a:rPr>
              <a:t>organisation's</a:t>
            </a:r>
            <a:r>
              <a:rPr lang="en-US">
                <a:latin typeface="Poppins"/>
                <a:cs typeface="Poppins"/>
              </a:rPr>
              <a:t> overall research assessment strategy. </a:t>
            </a:r>
          </a:p>
          <a:p>
            <a:pPr>
              <a:lnSpc>
                <a:spcPct val="120000"/>
              </a:lnSpc>
            </a:pPr>
            <a:r>
              <a:rPr lang="en-US" u="sng">
                <a:latin typeface="Poppins"/>
                <a:cs typeface="Poppins"/>
              </a:rPr>
              <a:t>For institutional change projects</a:t>
            </a:r>
            <a:r>
              <a:rPr lang="en-US">
                <a:latin typeface="Poppins"/>
                <a:cs typeface="Poppins"/>
              </a:rPr>
              <a:t>: the proposed work plan and outputs provide the means to accelerate tangible and sustainable change in an </a:t>
            </a:r>
            <a:r>
              <a:rPr lang="en-US" err="1">
                <a:latin typeface="Poppins"/>
                <a:cs typeface="Poppins"/>
              </a:rPr>
              <a:t>organisation’s</a:t>
            </a:r>
            <a:r>
              <a:rPr lang="en-US">
                <a:latin typeface="Poppins"/>
                <a:cs typeface="Poppins"/>
              </a:rPr>
              <a:t> procedures and processes.</a:t>
            </a:r>
          </a:p>
        </p:txBody>
      </p:sp>
      <p:grpSp>
        <p:nvGrpSpPr>
          <p:cNvPr id="4" name="Group 3">
            <a:extLst>
              <a:ext uri="{FF2B5EF4-FFF2-40B4-BE49-F238E27FC236}">
                <a16:creationId xmlns:a16="http://schemas.microsoft.com/office/drawing/2014/main" id="{231899E4-9F48-899D-711E-5D4DFF29FFAC}"/>
              </a:ext>
            </a:extLst>
          </p:cNvPr>
          <p:cNvGrpSpPr/>
          <p:nvPr/>
        </p:nvGrpSpPr>
        <p:grpSpPr>
          <a:xfrm>
            <a:off x="2654890" y="6016587"/>
            <a:ext cx="4370756" cy="671404"/>
            <a:chOff x="2654890" y="6016587"/>
            <a:chExt cx="4370756" cy="671404"/>
          </a:xfrm>
        </p:grpSpPr>
        <p:pic>
          <p:nvPicPr>
            <p:cNvPr id="5" name="Picture 2">
              <a:extLst>
                <a:ext uri="{FF2B5EF4-FFF2-40B4-BE49-F238E27FC236}">
                  <a16:creationId xmlns:a16="http://schemas.microsoft.com/office/drawing/2014/main" id="{1841B775-566D-8ED8-147A-11189FF69B14}"/>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7015" b="34089"/>
            <a:stretch/>
          </p:blipFill>
          <p:spPr bwMode="auto">
            <a:xfrm>
              <a:off x="2654890" y="6016587"/>
              <a:ext cx="1726192" cy="671404"/>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Funded by the EU">
              <a:extLst>
                <a:ext uri="{FF2B5EF4-FFF2-40B4-BE49-F238E27FC236}">
                  <a16:creationId xmlns:a16="http://schemas.microsoft.com/office/drawing/2014/main" id="{5B040BA7-B607-682F-2F61-CC8C5861418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95722" y="6138000"/>
              <a:ext cx="2329924" cy="489284"/>
            </a:xfrm>
            <a:prstGeom prst="rect">
              <a:avLst/>
            </a:prstGeom>
            <a:noFill/>
            <a:extLst>
              <a:ext uri="{909E8E84-426E-40DD-AFC4-6F175D3DCCD1}">
                <a14:hiddenFill xmlns:a14="http://schemas.microsoft.com/office/drawing/2010/main">
                  <a:solidFill>
                    <a:srgbClr val="FFFFFF"/>
                  </a:solidFill>
                </a14:hiddenFill>
              </a:ext>
            </a:extLst>
          </p:spPr>
        </p:pic>
      </p:grpSp>
      <p:sp>
        <p:nvSpPr>
          <p:cNvPr id="3" name="Slide Number Placeholder 5">
            <a:extLst>
              <a:ext uri="{FF2B5EF4-FFF2-40B4-BE49-F238E27FC236}">
                <a16:creationId xmlns:a16="http://schemas.microsoft.com/office/drawing/2014/main" id="{0C8A4208-5D43-7D91-3413-7C2129B7AAE5}"/>
              </a:ext>
            </a:extLst>
          </p:cNvPr>
          <p:cNvSpPr>
            <a:spLocks noGrp="1"/>
          </p:cNvSpPr>
          <p:nvPr>
            <p:ph type="sldNum" sz="quarter" idx="12"/>
          </p:nvPr>
        </p:nvSpPr>
        <p:spPr>
          <a:xfrm>
            <a:off x="10917124" y="6161187"/>
            <a:ext cx="1062155" cy="490599"/>
          </a:xfrm>
          <a:prstGeom prst="rect">
            <a:avLst/>
          </a:prstGeom>
        </p:spPr>
        <p:txBody>
          <a:bodyPr/>
          <a:lstStyle>
            <a:lvl1pPr algn="r">
              <a:defRPr sz="2800" b="1" i="0" baseline="0">
                <a:latin typeface="Poppins SemiBold" panose="00000700000000000000" pitchFamily="2" charset="0"/>
                <a:cs typeface="Poppins SemiBold" panose="00000700000000000000" pitchFamily="2" charset="0"/>
              </a:defRPr>
            </a:lvl1pPr>
          </a:lstStyle>
          <a:p>
            <a:fld id="{EE564337-EC0D-514C-8926-9471E1A66B46}" type="slidenum">
              <a:rPr lang="en-US" smtClean="0"/>
              <a:pPr/>
              <a:t>15</a:t>
            </a:fld>
            <a:endParaRPr lang="en-US"/>
          </a:p>
        </p:txBody>
      </p:sp>
    </p:spTree>
    <p:extLst>
      <p:ext uri="{BB962C8B-B14F-4D97-AF65-F5344CB8AC3E}">
        <p14:creationId xmlns:p14="http://schemas.microsoft.com/office/powerpoint/2010/main" val="287213072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3634A1-00D0-F478-81F9-6076984E517E}"/>
              </a:ext>
            </a:extLst>
          </p:cNvPr>
          <p:cNvSpPr>
            <a:spLocks noGrp="1"/>
          </p:cNvSpPr>
          <p:nvPr>
            <p:ph type="title"/>
          </p:nvPr>
        </p:nvSpPr>
        <p:spPr/>
        <p:txBody>
          <a:bodyPr/>
          <a:lstStyle/>
          <a:p>
            <a:r>
              <a:rPr lang="en-GB" cap="none">
                <a:solidFill>
                  <a:srgbClr val="0F0F55"/>
                </a:solidFill>
              </a:rPr>
              <a:t>Evaluation Criteria </a:t>
            </a:r>
          </a:p>
        </p:txBody>
      </p:sp>
      <p:sp>
        <p:nvSpPr>
          <p:cNvPr id="13" name="Content Placeholder 12">
            <a:extLst>
              <a:ext uri="{FF2B5EF4-FFF2-40B4-BE49-F238E27FC236}">
                <a16:creationId xmlns:a16="http://schemas.microsoft.com/office/drawing/2014/main" id="{D6AA733A-D5B8-76A6-C2BA-4585DF11BAB0}"/>
              </a:ext>
            </a:extLst>
          </p:cNvPr>
          <p:cNvSpPr>
            <a:spLocks noGrp="1"/>
          </p:cNvSpPr>
          <p:nvPr>
            <p:ph sz="half" idx="1"/>
          </p:nvPr>
        </p:nvSpPr>
        <p:spPr>
          <a:xfrm>
            <a:off x="818713" y="1892299"/>
            <a:ext cx="3562370" cy="3968751"/>
          </a:xfrm>
          <a:solidFill>
            <a:srgbClr val="EEF2FF"/>
          </a:solidFill>
          <a:ln>
            <a:solidFill>
              <a:srgbClr val="0F0F55"/>
            </a:solidFill>
          </a:ln>
        </p:spPr>
        <p:style>
          <a:lnRef idx="1">
            <a:schemeClr val="accent2"/>
          </a:lnRef>
          <a:fillRef idx="2">
            <a:schemeClr val="accent2"/>
          </a:fillRef>
          <a:effectRef idx="1">
            <a:schemeClr val="accent2"/>
          </a:effectRef>
          <a:fontRef idx="minor">
            <a:schemeClr val="dk1"/>
          </a:fontRef>
        </p:style>
        <p:txBody>
          <a:bodyPr anchor="ctr">
            <a:noAutofit/>
          </a:bodyPr>
          <a:lstStyle/>
          <a:p>
            <a:pPr marL="400050" lvl="1" indent="0">
              <a:lnSpc>
                <a:spcPct val="150000"/>
              </a:lnSpc>
              <a:buNone/>
            </a:pPr>
            <a:r>
              <a:rPr lang="en-US" sz="2000" b="1">
                <a:solidFill>
                  <a:srgbClr val="0F0F55"/>
                </a:solidFill>
              </a:rPr>
              <a:t>Feasibility and quality of the proposed work plan and outcomes /deliverables within the indicated timeframe and Resources. </a:t>
            </a:r>
          </a:p>
        </p:txBody>
      </p:sp>
      <p:sp>
        <p:nvSpPr>
          <p:cNvPr id="14" name="Content Placeholder 13">
            <a:extLst>
              <a:ext uri="{FF2B5EF4-FFF2-40B4-BE49-F238E27FC236}">
                <a16:creationId xmlns:a16="http://schemas.microsoft.com/office/drawing/2014/main" id="{A1EB8AB8-9A33-5A34-96DB-2D3102B6AD50}"/>
              </a:ext>
            </a:extLst>
          </p:cNvPr>
          <p:cNvSpPr>
            <a:spLocks noGrp="1"/>
          </p:cNvSpPr>
          <p:nvPr>
            <p:ph sz="half" idx="2"/>
          </p:nvPr>
        </p:nvSpPr>
        <p:spPr>
          <a:xfrm>
            <a:off x="4546949" y="1892299"/>
            <a:ext cx="6835050" cy="3968752"/>
          </a:xfrm>
        </p:spPr>
        <p:txBody>
          <a:bodyPr>
            <a:normAutofit fontScale="77500" lnSpcReduction="20000"/>
          </a:bodyPr>
          <a:lstStyle/>
          <a:p>
            <a:pPr>
              <a:lnSpc>
                <a:spcPct val="130000"/>
              </a:lnSpc>
            </a:pPr>
            <a:r>
              <a:rPr lang="en-US"/>
              <a:t>Does the proposal come with a clear and specific vision that, regardless of the granularity, scope and type of the work, is very likely to contribute solidly to the systemic change of research assessment within the institution? Is the proposed budget assigned to each deliverable realistic, and are there safeguards for the implementation plan and respect? Is there a solid added value of the project over and beyond what is currently being done within the community, including </a:t>
            </a:r>
            <a:r>
              <a:rPr lang="en-US" err="1"/>
              <a:t>CoARA</a:t>
            </a:r>
            <a:r>
              <a:rPr lang="en-US"/>
              <a:t> Working Groups? </a:t>
            </a:r>
          </a:p>
          <a:p>
            <a:pPr>
              <a:lnSpc>
                <a:spcPct val="130000"/>
              </a:lnSpc>
            </a:pPr>
            <a:r>
              <a:rPr lang="en-US"/>
              <a:t>Does the mission and proposed impact of the project translate well into the work plan and the Use of Resources? Does the work plan seem feasible within the proposed time frame and budget? Does the work plan come with clear and achievable milestones and deliverables and relevant Use of Resources presented in the Project budget?  </a:t>
            </a:r>
          </a:p>
          <a:p>
            <a:pPr>
              <a:lnSpc>
                <a:spcPct val="130000"/>
              </a:lnSpc>
            </a:pPr>
            <a:r>
              <a:rPr lang="en-US"/>
              <a:t>Are there mechanisms in place to engage those who are affected by the envisaged reform process (e.g., researchers at all career stages)? </a:t>
            </a:r>
          </a:p>
        </p:txBody>
      </p:sp>
      <p:grpSp>
        <p:nvGrpSpPr>
          <p:cNvPr id="4" name="Group 3">
            <a:extLst>
              <a:ext uri="{FF2B5EF4-FFF2-40B4-BE49-F238E27FC236}">
                <a16:creationId xmlns:a16="http://schemas.microsoft.com/office/drawing/2014/main" id="{231899E4-9F48-899D-711E-5D4DFF29FFAC}"/>
              </a:ext>
            </a:extLst>
          </p:cNvPr>
          <p:cNvGrpSpPr/>
          <p:nvPr/>
        </p:nvGrpSpPr>
        <p:grpSpPr>
          <a:xfrm>
            <a:off x="2654890" y="6016587"/>
            <a:ext cx="4370756" cy="671404"/>
            <a:chOff x="2654890" y="6016587"/>
            <a:chExt cx="4370756" cy="671404"/>
          </a:xfrm>
        </p:grpSpPr>
        <p:pic>
          <p:nvPicPr>
            <p:cNvPr id="5" name="Picture 2">
              <a:extLst>
                <a:ext uri="{FF2B5EF4-FFF2-40B4-BE49-F238E27FC236}">
                  <a16:creationId xmlns:a16="http://schemas.microsoft.com/office/drawing/2014/main" id="{1841B775-566D-8ED8-147A-11189FF69B14}"/>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27015" b="34089"/>
            <a:stretch/>
          </p:blipFill>
          <p:spPr bwMode="auto">
            <a:xfrm>
              <a:off x="2654890" y="6016587"/>
              <a:ext cx="1726192" cy="671404"/>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Funded by the EU">
              <a:extLst>
                <a:ext uri="{FF2B5EF4-FFF2-40B4-BE49-F238E27FC236}">
                  <a16:creationId xmlns:a16="http://schemas.microsoft.com/office/drawing/2014/main" id="{5B040BA7-B607-682F-2F61-CC8C5861418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95722" y="6138000"/>
              <a:ext cx="2329924" cy="489284"/>
            </a:xfrm>
            <a:prstGeom prst="rect">
              <a:avLst/>
            </a:prstGeom>
            <a:noFill/>
            <a:extLst>
              <a:ext uri="{909E8E84-426E-40DD-AFC4-6F175D3DCCD1}">
                <a14:hiddenFill xmlns:a14="http://schemas.microsoft.com/office/drawing/2010/main">
                  <a:solidFill>
                    <a:srgbClr val="FFFFFF"/>
                  </a:solidFill>
                </a14:hiddenFill>
              </a:ext>
            </a:extLst>
          </p:spPr>
        </p:pic>
      </p:grpSp>
      <p:sp>
        <p:nvSpPr>
          <p:cNvPr id="3" name="Slide Number Placeholder 5">
            <a:extLst>
              <a:ext uri="{FF2B5EF4-FFF2-40B4-BE49-F238E27FC236}">
                <a16:creationId xmlns:a16="http://schemas.microsoft.com/office/drawing/2014/main" id="{341473C2-B46E-1017-81B4-1AD4D1A64211}"/>
              </a:ext>
            </a:extLst>
          </p:cNvPr>
          <p:cNvSpPr>
            <a:spLocks noGrp="1"/>
          </p:cNvSpPr>
          <p:nvPr>
            <p:ph type="sldNum" sz="quarter" idx="12"/>
          </p:nvPr>
        </p:nvSpPr>
        <p:spPr>
          <a:xfrm>
            <a:off x="10917124" y="6161187"/>
            <a:ext cx="1062155" cy="490599"/>
          </a:xfrm>
          <a:prstGeom prst="rect">
            <a:avLst/>
          </a:prstGeom>
        </p:spPr>
        <p:txBody>
          <a:bodyPr/>
          <a:lstStyle>
            <a:lvl1pPr algn="r">
              <a:defRPr sz="2800" b="1" i="0" baseline="0">
                <a:latin typeface="Poppins SemiBold" panose="00000700000000000000" pitchFamily="2" charset="0"/>
                <a:cs typeface="Poppins SemiBold" panose="00000700000000000000" pitchFamily="2" charset="0"/>
              </a:defRPr>
            </a:lvl1pPr>
          </a:lstStyle>
          <a:p>
            <a:fld id="{EE564337-EC0D-514C-8926-9471E1A66B46}" type="slidenum">
              <a:rPr lang="en-US" smtClean="0"/>
              <a:pPr/>
              <a:t>16</a:t>
            </a:fld>
            <a:endParaRPr lang="en-US"/>
          </a:p>
        </p:txBody>
      </p:sp>
    </p:spTree>
    <p:extLst>
      <p:ext uri="{BB962C8B-B14F-4D97-AF65-F5344CB8AC3E}">
        <p14:creationId xmlns:p14="http://schemas.microsoft.com/office/powerpoint/2010/main" val="7820141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392242-CFEF-A0D1-05C8-684202BA9990}"/>
              </a:ext>
            </a:extLst>
          </p:cNvPr>
          <p:cNvSpPr>
            <a:spLocks noGrp="1"/>
          </p:cNvSpPr>
          <p:nvPr>
            <p:ph type="title"/>
          </p:nvPr>
        </p:nvSpPr>
        <p:spPr/>
        <p:txBody>
          <a:bodyPr/>
          <a:lstStyle/>
          <a:p>
            <a:r>
              <a:rPr lang="en-GB" cap="none">
                <a:solidFill>
                  <a:srgbClr val="0F0F55"/>
                </a:solidFill>
              </a:rPr>
              <a:t>Evaluators and Evaluation Workflow </a:t>
            </a:r>
          </a:p>
        </p:txBody>
      </p:sp>
      <p:grpSp>
        <p:nvGrpSpPr>
          <p:cNvPr id="4" name="Group 3">
            <a:extLst>
              <a:ext uri="{FF2B5EF4-FFF2-40B4-BE49-F238E27FC236}">
                <a16:creationId xmlns:a16="http://schemas.microsoft.com/office/drawing/2014/main" id="{C6F22760-4C37-318B-925B-F74306E48F64}"/>
              </a:ext>
            </a:extLst>
          </p:cNvPr>
          <p:cNvGrpSpPr/>
          <p:nvPr/>
        </p:nvGrpSpPr>
        <p:grpSpPr>
          <a:xfrm>
            <a:off x="2654890" y="6016587"/>
            <a:ext cx="4370756" cy="671404"/>
            <a:chOff x="2654890" y="6016587"/>
            <a:chExt cx="4370756" cy="671404"/>
          </a:xfrm>
        </p:grpSpPr>
        <p:pic>
          <p:nvPicPr>
            <p:cNvPr id="5" name="Picture 2">
              <a:extLst>
                <a:ext uri="{FF2B5EF4-FFF2-40B4-BE49-F238E27FC236}">
                  <a16:creationId xmlns:a16="http://schemas.microsoft.com/office/drawing/2014/main" id="{2B0944F1-BF0C-EED5-B48E-DBBA23A2E2EB}"/>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27015" b="34089"/>
            <a:stretch/>
          </p:blipFill>
          <p:spPr bwMode="auto">
            <a:xfrm>
              <a:off x="2654890" y="6016587"/>
              <a:ext cx="1726192" cy="671404"/>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Funded by the EU">
              <a:extLst>
                <a:ext uri="{FF2B5EF4-FFF2-40B4-BE49-F238E27FC236}">
                  <a16:creationId xmlns:a16="http://schemas.microsoft.com/office/drawing/2014/main" id="{3BF06E7F-2B6A-D9A6-EB7C-4D780316091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95722" y="6138000"/>
              <a:ext cx="2329924" cy="489284"/>
            </a:xfrm>
            <a:prstGeom prst="rect">
              <a:avLst/>
            </a:prstGeom>
            <a:noFill/>
            <a:extLst>
              <a:ext uri="{909E8E84-426E-40DD-AFC4-6F175D3DCCD1}">
                <a14:hiddenFill xmlns:a14="http://schemas.microsoft.com/office/drawing/2010/main">
                  <a:solidFill>
                    <a:srgbClr val="FFFFFF"/>
                  </a:solidFill>
                </a14:hiddenFill>
              </a:ext>
            </a:extLst>
          </p:spPr>
        </p:pic>
      </p:grpSp>
      <p:graphicFrame>
        <p:nvGraphicFramePr>
          <p:cNvPr id="7" name="Espace réservé du contenu 7">
            <a:extLst>
              <a:ext uri="{FF2B5EF4-FFF2-40B4-BE49-F238E27FC236}">
                <a16:creationId xmlns:a16="http://schemas.microsoft.com/office/drawing/2014/main" id="{7F05DA08-C2D5-959C-3569-205B558F3E25}"/>
              </a:ext>
            </a:extLst>
          </p:cNvPr>
          <p:cNvGraphicFramePr>
            <a:graphicFrameLocks/>
          </p:cNvGraphicFramePr>
          <p:nvPr>
            <p:extLst>
              <p:ext uri="{D42A27DB-BD31-4B8C-83A1-F6EECF244321}">
                <p14:modId xmlns:p14="http://schemas.microsoft.com/office/powerpoint/2010/main" val="1976152450"/>
              </p:ext>
            </p:extLst>
          </p:nvPr>
        </p:nvGraphicFramePr>
        <p:xfrm>
          <a:off x="1426028" y="1892298"/>
          <a:ext cx="8131331" cy="3993003"/>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8" name="TextBox 7">
            <a:extLst>
              <a:ext uri="{FF2B5EF4-FFF2-40B4-BE49-F238E27FC236}">
                <a16:creationId xmlns:a16="http://schemas.microsoft.com/office/drawing/2014/main" id="{D6C3958E-68D7-47FD-1533-23AE00F08E9D}"/>
              </a:ext>
            </a:extLst>
          </p:cNvPr>
          <p:cNvSpPr txBox="1"/>
          <p:nvPr/>
        </p:nvSpPr>
        <p:spPr>
          <a:xfrm>
            <a:off x="8091813" y="2017557"/>
            <a:ext cx="910827" cy="400110"/>
          </a:xfrm>
          <a:prstGeom prst="rect">
            <a:avLst/>
          </a:prstGeom>
          <a:noFill/>
        </p:spPr>
        <p:txBody>
          <a:bodyPr wrap="none" rtlCol="0">
            <a:spAutoFit/>
          </a:bodyPr>
          <a:lstStyle/>
          <a:p>
            <a:r>
              <a:rPr lang="en-GB" sz="2000">
                <a:solidFill>
                  <a:srgbClr val="0F0F55"/>
                </a:solidFill>
                <a:latin typeface="Poppins" panose="00000500000000000000" pitchFamily="2" charset="0"/>
                <a:cs typeface="Poppins" panose="00000500000000000000" pitchFamily="2" charset="0"/>
              </a:rPr>
              <a:t>Step 1</a:t>
            </a:r>
          </a:p>
        </p:txBody>
      </p:sp>
      <p:sp>
        <p:nvSpPr>
          <p:cNvPr id="9" name="TextBox 8">
            <a:extLst>
              <a:ext uri="{FF2B5EF4-FFF2-40B4-BE49-F238E27FC236}">
                <a16:creationId xmlns:a16="http://schemas.microsoft.com/office/drawing/2014/main" id="{0D927142-6EE8-0F3B-AE6A-A59EFE940FEB}"/>
              </a:ext>
            </a:extLst>
          </p:cNvPr>
          <p:cNvSpPr txBox="1"/>
          <p:nvPr/>
        </p:nvSpPr>
        <p:spPr>
          <a:xfrm>
            <a:off x="8580810" y="2808785"/>
            <a:ext cx="976549" cy="400110"/>
          </a:xfrm>
          <a:prstGeom prst="rect">
            <a:avLst/>
          </a:prstGeom>
          <a:noFill/>
        </p:spPr>
        <p:txBody>
          <a:bodyPr wrap="none" rtlCol="0">
            <a:spAutoFit/>
          </a:bodyPr>
          <a:lstStyle/>
          <a:p>
            <a:r>
              <a:rPr lang="en-GB" sz="2000">
                <a:solidFill>
                  <a:srgbClr val="0F0F55"/>
                </a:solidFill>
                <a:latin typeface="Poppins" panose="00000500000000000000" pitchFamily="2" charset="0"/>
                <a:cs typeface="Poppins" panose="00000500000000000000" pitchFamily="2" charset="0"/>
              </a:rPr>
              <a:t>Step 2</a:t>
            </a:r>
          </a:p>
        </p:txBody>
      </p:sp>
      <p:sp>
        <p:nvSpPr>
          <p:cNvPr id="10" name="TextBox 9">
            <a:extLst>
              <a:ext uri="{FF2B5EF4-FFF2-40B4-BE49-F238E27FC236}">
                <a16:creationId xmlns:a16="http://schemas.microsoft.com/office/drawing/2014/main" id="{E0443BA2-3F8E-89C6-7235-A3A694DA524B}"/>
              </a:ext>
            </a:extLst>
          </p:cNvPr>
          <p:cNvSpPr txBox="1"/>
          <p:nvPr/>
        </p:nvSpPr>
        <p:spPr>
          <a:xfrm>
            <a:off x="9121682" y="3560714"/>
            <a:ext cx="979755" cy="400110"/>
          </a:xfrm>
          <a:prstGeom prst="rect">
            <a:avLst/>
          </a:prstGeom>
          <a:noFill/>
        </p:spPr>
        <p:txBody>
          <a:bodyPr wrap="none" rtlCol="0">
            <a:spAutoFit/>
          </a:bodyPr>
          <a:lstStyle/>
          <a:p>
            <a:r>
              <a:rPr lang="en-GB" sz="2000">
                <a:solidFill>
                  <a:srgbClr val="0F0F55"/>
                </a:solidFill>
                <a:latin typeface="Poppins" panose="00000500000000000000" pitchFamily="2" charset="0"/>
                <a:cs typeface="Poppins" panose="00000500000000000000" pitchFamily="2" charset="0"/>
              </a:rPr>
              <a:t>Step 3</a:t>
            </a:r>
          </a:p>
        </p:txBody>
      </p:sp>
      <p:sp>
        <p:nvSpPr>
          <p:cNvPr id="11" name="TextBox 10">
            <a:extLst>
              <a:ext uri="{FF2B5EF4-FFF2-40B4-BE49-F238E27FC236}">
                <a16:creationId xmlns:a16="http://schemas.microsoft.com/office/drawing/2014/main" id="{833D6CB2-AE40-9A5B-1A1E-BACEDD023D11}"/>
              </a:ext>
            </a:extLst>
          </p:cNvPr>
          <p:cNvSpPr txBox="1"/>
          <p:nvPr/>
        </p:nvSpPr>
        <p:spPr>
          <a:xfrm>
            <a:off x="9557359" y="4351361"/>
            <a:ext cx="990977" cy="400110"/>
          </a:xfrm>
          <a:prstGeom prst="rect">
            <a:avLst/>
          </a:prstGeom>
          <a:noFill/>
        </p:spPr>
        <p:txBody>
          <a:bodyPr wrap="none" rtlCol="0">
            <a:spAutoFit/>
          </a:bodyPr>
          <a:lstStyle/>
          <a:p>
            <a:r>
              <a:rPr lang="en-GB" sz="2000">
                <a:solidFill>
                  <a:srgbClr val="0F0F55"/>
                </a:solidFill>
                <a:latin typeface="Poppins" panose="00000500000000000000" pitchFamily="2" charset="0"/>
                <a:cs typeface="Poppins" panose="00000500000000000000" pitchFamily="2" charset="0"/>
              </a:rPr>
              <a:t>Step 4</a:t>
            </a:r>
          </a:p>
        </p:txBody>
      </p:sp>
      <p:sp>
        <p:nvSpPr>
          <p:cNvPr id="3" name="Slide Number Placeholder 5">
            <a:extLst>
              <a:ext uri="{FF2B5EF4-FFF2-40B4-BE49-F238E27FC236}">
                <a16:creationId xmlns:a16="http://schemas.microsoft.com/office/drawing/2014/main" id="{34658E06-86DC-0C2C-09D7-88A88409C39B}"/>
              </a:ext>
            </a:extLst>
          </p:cNvPr>
          <p:cNvSpPr>
            <a:spLocks noGrp="1"/>
          </p:cNvSpPr>
          <p:nvPr>
            <p:ph type="sldNum" sz="quarter" idx="12"/>
          </p:nvPr>
        </p:nvSpPr>
        <p:spPr>
          <a:xfrm>
            <a:off x="10917124" y="6161187"/>
            <a:ext cx="1062155" cy="490599"/>
          </a:xfrm>
          <a:prstGeom prst="rect">
            <a:avLst/>
          </a:prstGeom>
        </p:spPr>
        <p:txBody>
          <a:bodyPr/>
          <a:lstStyle>
            <a:lvl1pPr algn="r">
              <a:defRPr sz="2800" b="1" i="0" baseline="0">
                <a:latin typeface="Poppins SemiBold" panose="00000700000000000000" pitchFamily="2" charset="0"/>
                <a:cs typeface="Poppins SemiBold" panose="00000700000000000000" pitchFamily="2" charset="0"/>
              </a:defRPr>
            </a:lvl1pPr>
          </a:lstStyle>
          <a:p>
            <a:fld id="{EE564337-EC0D-514C-8926-9471E1A66B46}" type="slidenum">
              <a:rPr lang="en-US" smtClean="0"/>
              <a:pPr/>
              <a:t>17</a:t>
            </a:fld>
            <a:endParaRPr lang="en-US"/>
          </a:p>
        </p:txBody>
      </p:sp>
    </p:spTree>
    <p:extLst>
      <p:ext uri="{BB962C8B-B14F-4D97-AF65-F5344CB8AC3E}">
        <p14:creationId xmlns:p14="http://schemas.microsoft.com/office/powerpoint/2010/main" val="44020671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a:extLst>
              <a:ext uri="{FF2B5EF4-FFF2-40B4-BE49-F238E27FC236}">
                <a16:creationId xmlns:a16="http://schemas.microsoft.com/office/drawing/2014/main" id="{311AAE64-14BC-CB38-34E5-1460A59FAA85}"/>
              </a:ext>
            </a:extLst>
          </p:cNvPr>
          <p:cNvGraphicFramePr/>
          <p:nvPr/>
        </p:nvGraphicFramePr>
        <p:xfrm>
          <a:off x="-1348636" y="719999"/>
          <a:ext cx="14024976" cy="372673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itle 1">
            <a:extLst>
              <a:ext uri="{FF2B5EF4-FFF2-40B4-BE49-F238E27FC236}">
                <a16:creationId xmlns:a16="http://schemas.microsoft.com/office/drawing/2014/main" id="{D6C052FB-153F-0F59-7AEA-36324A82B8B1}"/>
              </a:ext>
            </a:extLst>
          </p:cNvPr>
          <p:cNvSpPr>
            <a:spLocks noGrp="1"/>
          </p:cNvSpPr>
          <p:nvPr>
            <p:ph type="title"/>
          </p:nvPr>
        </p:nvSpPr>
        <p:spPr/>
        <p:txBody>
          <a:bodyPr/>
          <a:lstStyle/>
          <a:p>
            <a:r>
              <a:rPr lang="en-GB" cap="none">
                <a:solidFill>
                  <a:srgbClr val="0F0F55"/>
                </a:solidFill>
              </a:rPr>
              <a:t>Grant Management: </a:t>
            </a:r>
            <a:r>
              <a:rPr lang="en-GB" cap="none">
                <a:solidFill>
                  <a:srgbClr val="99CCFF"/>
                </a:solidFill>
              </a:rPr>
              <a:t>Timeline</a:t>
            </a:r>
            <a:r>
              <a:rPr lang="en-GB">
                <a:solidFill>
                  <a:srgbClr val="99CCFF"/>
                </a:solidFill>
              </a:rPr>
              <a:t>	</a:t>
            </a:r>
            <a:endParaRPr lang="en-GB" cap="none">
              <a:solidFill>
                <a:srgbClr val="0F0F55"/>
              </a:solidFill>
            </a:endParaRPr>
          </a:p>
        </p:txBody>
      </p:sp>
      <p:graphicFrame>
        <p:nvGraphicFramePr>
          <p:cNvPr id="4" name="Content Placeholder 3">
            <a:extLst>
              <a:ext uri="{FF2B5EF4-FFF2-40B4-BE49-F238E27FC236}">
                <a16:creationId xmlns:a16="http://schemas.microsoft.com/office/drawing/2014/main" id="{F61A09E1-984A-3EA9-1F69-74C7B6E7272D}"/>
              </a:ext>
            </a:extLst>
          </p:cNvPr>
          <p:cNvGraphicFramePr>
            <a:graphicFrameLocks noGrp="1"/>
          </p:cNvGraphicFramePr>
          <p:nvPr>
            <p:ph idx="1"/>
            <p:extLst>
              <p:ext uri="{D42A27DB-BD31-4B8C-83A1-F6EECF244321}">
                <p14:modId xmlns:p14="http://schemas.microsoft.com/office/powerpoint/2010/main" val="3955643245"/>
              </p:ext>
            </p:extLst>
          </p:nvPr>
        </p:nvGraphicFramePr>
        <p:xfrm>
          <a:off x="1127342" y="3749040"/>
          <a:ext cx="9670096" cy="2773680"/>
        </p:xfrm>
        <a:graphic>
          <a:graphicData uri="http://schemas.openxmlformats.org/drawingml/2006/table">
            <a:tbl>
              <a:tblPr firstRow="1" bandRow="1">
                <a:tableStyleId>{2D5ABB26-0587-4C30-8999-92F81FD0307C}</a:tableStyleId>
              </a:tblPr>
              <a:tblGrid>
                <a:gridCol w="2417524">
                  <a:extLst>
                    <a:ext uri="{9D8B030D-6E8A-4147-A177-3AD203B41FA5}">
                      <a16:colId xmlns:a16="http://schemas.microsoft.com/office/drawing/2014/main" val="3564271712"/>
                    </a:ext>
                  </a:extLst>
                </a:gridCol>
                <a:gridCol w="2417524">
                  <a:extLst>
                    <a:ext uri="{9D8B030D-6E8A-4147-A177-3AD203B41FA5}">
                      <a16:colId xmlns:a16="http://schemas.microsoft.com/office/drawing/2014/main" val="3604636631"/>
                    </a:ext>
                  </a:extLst>
                </a:gridCol>
                <a:gridCol w="2417524">
                  <a:extLst>
                    <a:ext uri="{9D8B030D-6E8A-4147-A177-3AD203B41FA5}">
                      <a16:colId xmlns:a16="http://schemas.microsoft.com/office/drawing/2014/main" val="1753215055"/>
                    </a:ext>
                  </a:extLst>
                </a:gridCol>
                <a:gridCol w="2417524">
                  <a:extLst>
                    <a:ext uri="{9D8B030D-6E8A-4147-A177-3AD203B41FA5}">
                      <a16:colId xmlns:a16="http://schemas.microsoft.com/office/drawing/2014/main" val="3388574980"/>
                    </a:ext>
                  </a:extLst>
                </a:gridCol>
              </a:tblGrid>
              <a:tr h="370840">
                <a:tc>
                  <a:txBody>
                    <a:bodyPr/>
                    <a:lstStyle/>
                    <a:p>
                      <a:pPr marL="285750" indent="-285750">
                        <a:buFont typeface="Courier New" panose="02070309020205020404" pitchFamily="49" charset="0"/>
                        <a:buChar char="o"/>
                      </a:pPr>
                      <a:r>
                        <a:rPr lang="en-US" sz="1600" b="1">
                          <a:solidFill>
                            <a:srgbClr val="0F0F55"/>
                          </a:solidFill>
                          <a:latin typeface="Poppins"/>
                          <a:cs typeface="Poppins"/>
                        </a:rPr>
                        <a:t>Announcement by end of October 2024</a:t>
                      </a:r>
                    </a:p>
                    <a:p>
                      <a:pPr marL="285750" indent="-285750">
                        <a:buFont typeface="Courier New" panose="02070309020205020404" pitchFamily="49" charset="0"/>
                        <a:buChar char="o"/>
                      </a:pPr>
                      <a:r>
                        <a:rPr lang="en-US" sz="1600">
                          <a:solidFill>
                            <a:srgbClr val="0F0F55"/>
                          </a:solidFill>
                          <a:latin typeface="Poppins"/>
                          <a:cs typeface="Poppins"/>
                        </a:rPr>
                        <a:t>Dissemination of selected projects on the CoARA Website </a:t>
                      </a:r>
                    </a:p>
                    <a:p>
                      <a:pPr marL="285750" indent="-285750">
                        <a:buFont typeface="Courier New" panose="02070309020205020404" pitchFamily="49" charset="0"/>
                        <a:buChar char="o"/>
                      </a:pPr>
                      <a:endParaRPr lang="en-GB" sz="1600">
                        <a:solidFill>
                          <a:srgbClr val="0F0F55"/>
                        </a:solidFill>
                        <a:latin typeface="Poppins" panose="00000500000000000000" pitchFamily="2" charset="0"/>
                        <a:cs typeface="Poppins" panose="00000500000000000000" pitchFamily="2"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285750" indent="-285750">
                        <a:buFont typeface="Courier New" panose="02070309020205020404" pitchFamily="49" charset="0"/>
                        <a:buChar char="o"/>
                      </a:pPr>
                      <a:r>
                        <a:rPr lang="en-US" sz="1600">
                          <a:solidFill>
                            <a:srgbClr val="0F0F55"/>
                          </a:solidFill>
                          <a:latin typeface="Poppins"/>
                          <a:cs typeface="Poppins"/>
                        </a:rPr>
                        <a:t>Sub-Grant Agreement signature</a:t>
                      </a:r>
                    </a:p>
                    <a:p>
                      <a:pPr marL="285750" indent="-285750">
                        <a:buFont typeface="Courier New" panose="02070309020205020404" pitchFamily="49" charset="0"/>
                        <a:buChar char="o"/>
                      </a:pPr>
                      <a:r>
                        <a:rPr lang="en-US" sz="1600">
                          <a:solidFill>
                            <a:srgbClr val="0F0F55"/>
                          </a:solidFill>
                          <a:latin typeface="Poppins"/>
                          <a:cs typeface="Poppins"/>
                        </a:rPr>
                        <a:t>Financial information to validate </a:t>
                      </a:r>
                    </a:p>
                    <a:p>
                      <a:pPr marL="285750" indent="-285750">
                        <a:buFont typeface="Courier New" panose="02070309020205020404" pitchFamily="49" charset="0"/>
                        <a:buChar char="o"/>
                      </a:pPr>
                      <a:r>
                        <a:rPr lang="en-US" sz="1600" b="1">
                          <a:solidFill>
                            <a:srgbClr val="0F0F55"/>
                          </a:solidFill>
                          <a:latin typeface="Poppins"/>
                          <a:cs typeface="Poppins"/>
                        </a:rPr>
                        <a:t>First payment (70%) D+30 of Agreement Signature </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285750" indent="-285750">
                        <a:buFont typeface="Courier New" panose="02070309020205020404" pitchFamily="49" charset="0"/>
                        <a:buChar char="o"/>
                      </a:pPr>
                      <a:r>
                        <a:rPr lang="en-US" sz="1600">
                          <a:solidFill>
                            <a:srgbClr val="0F0F55"/>
                          </a:solidFill>
                          <a:latin typeface="Poppins"/>
                          <a:cs typeface="Poppins"/>
                        </a:rPr>
                        <a:t>Project duration approx. 12 months</a:t>
                      </a:r>
                    </a:p>
                    <a:p>
                      <a:pPr marL="285750" indent="-285750">
                        <a:buFont typeface="Courier New" panose="02070309020205020404" pitchFamily="49" charset="0"/>
                        <a:buChar char="o"/>
                      </a:pPr>
                      <a:r>
                        <a:rPr lang="en-US" sz="1600" u="sng">
                          <a:solidFill>
                            <a:srgbClr val="0F0F55"/>
                          </a:solidFill>
                          <a:latin typeface="Poppins"/>
                          <a:cs typeface="Poppins"/>
                        </a:rPr>
                        <a:t>Month 6: </a:t>
                      </a:r>
                      <a:r>
                        <a:rPr lang="en-US" sz="1600">
                          <a:solidFill>
                            <a:srgbClr val="0F0F55"/>
                          </a:solidFill>
                          <a:latin typeface="Poppins"/>
                          <a:cs typeface="Poppins"/>
                        </a:rPr>
                        <a:t>First Knowledge  Exchanges </a:t>
                      </a:r>
                    </a:p>
                    <a:p>
                      <a:pPr marL="285750" indent="-285750">
                        <a:buFont typeface="Courier New" panose="02070309020205020404" pitchFamily="49" charset="0"/>
                        <a:buChar char="o"/>
                      </a:pPr>
                      <a:r>
                        <a:rPr lang="en-US" sz="1600" u="sng">
                          <a:solidFill>
                            <a:srgbClr val="0F0F55"/>
                          </a:solidFill>
                          <a:latin typeface="Poppins"/>
                          <a:cs typeface="Poppins"/>
                        </a:rPr>
                        <a:t>Month 11: </a:t>
                      </a:r>
                      <a:r>
                        <a:rPr lang="en-US" sz="1600">
                          <a:solidFill>
                            <a:srgbClr val="0F0F55"/>
                          </a:solidFill>
                          <a:latin typeface="Poppins"/>
                          <a:cs typeface="Poppins"/>
                        </a:rPr>
                        <a:t>Second Knowledge Exchange event</a:t>
                      </a:r>
                    </a:p>
                    <a:p>
                      <a:pPr marL="285750" indent="-285750">
                        <a:buFont typeface="Courier New" panose="02070309020205020404" pitchFamily="49" charset="0"/>
                        <a:buChar char="o"/>
                      </a:pPr>
                      <a:r>
                        <a:rPr lang="en-US" sz="1600">
                          <a:solidFill>
                            <a:srgbClr val="0F0F55"/>
                          </a:solidFill>
                          <a:latin typeface="Poppins"/>
                          <a:cs typeface="Poppins"/>
                        </a:rPr>
                        <a:t>Month 12 Final report </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285750" indent="-285750">
                        <a:buFont typeface="Courier New" panose="02070309020205020404" pitchFamily="49" charset="0"/>
                        <a:buChar char="o"/>
                      </a:pPr>
                      <a:r>
                        <a:rPr lang="en-US" sz="1600">
                          <a:solidFill>
                            <a:srgbClr val="0F0F55"/>
                          </a:solidFill>
                          <a:latin typeface="Poppins"/>
                          <a:cs typeface="Poppins"/>
                        </a:rPr>
                        <a:t>Final report to be approved by the Secretariat </a:t>
                      </a:r>
                      <a:endParaRPr lang="en-US" sz="1600">
                        <a:solidFill>
                          <a:srgbClr val="0F0F55"/>
                        </a:solidFill>
                        <a:latin typeface="Poppins" panose="00000500000000000000" pitchFamily="2" charset="0"/>
                        <a:cs typeface="Poppins" panose="00000500000000000000" pitchFamily="2" charset="0"/>
                      </a:endParaRPr>
                    </a:p>
                    <a:p>
                      <a:pPr marL="285750" indent="-285750">
                        <a:buFont typeface="Courier New" panose="02070309020205020404" pitchFamily="49" charset="0"/>
                        <a:buChar char="o"/>
                      </a:pPr>
                      <a:r>
                        <a:rPr lang="en-US" sz="1600" b="1" i="0">
                          <a:solidFill>
                            <a:srgbClr val="0F0F55"/>
                          </a:solidFill>
                          <a:latin typeface="Poppins"/>
                          <a:cs typeface="Poppins"/>
                        </a:rPr>
                        <a:t>Final stage payment (30%) D+30 after final report approval</a:t>
                      </a:r>
                    </a:p>
                    <a:p>
                      <a:pPr marL="285750" indent="-285750">
                        <a:buFont typeface="Courier New" panose="02070309020205020404" pitchFamily="49" charset="0"/>
                        <a:buChar char="o"/>
                      </a:pPr>
                      <a:r>
                        <a:rPr lang="en-US" sz="1600" b="0" i="0">
                          <a:solidFill>
                            <a:srgbClr val="0F0F55"/>
                          </a:solidFill>
                          <a:latin typeface="Poppins"/>
                          <a:cs typeface="Poppins"/>
                        </a:rPr>
                        <a:t>Projects</a:t>
                      </a:r>
                      <a:r>
                        <a:rPr lang="en-US" sz="1600" b="1" i="0">
                          <a:solidFill>
                            <a:srgbClr val="0F0F55"/>
                          </a:solidFill>
                          <a:latin typeface="Poppins"/>
                          <a:cs typeface="Poppins"/>
                        </a:rPr>
                        <a:t> </a:t>
                      </a:r>
                      <a:r>
                        <a:rPr lang="en-US" sz="1600">
                          <a:solidFill>
                            <a:srgbClr val="0F0F55"/>
                          </a:solidFill>
                          <a:latin typeface="Poppins"/>
                          <a:cs typeface="Poppins"/>
                        </a:rPr>
                        <a:t>Dissemination of the results and Lessons learnt</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337428655"/>
                  </a:ext>
                </a:extLst>
              </a:tr>
            </a:tbl>
          </a:graphicData>
        </a:graphic>
      </p:graphicFrame>
      <p:grpSp>
        <p:nvGrpSpPr>
          <p:cNvPr id="6" name="Group 5">
            <a:extLst>
              <a:ext uri="{FF2B5EF4-FFF2-40B4-BE49-F238E27FC236}">
                <a16:creationId xmlns:a16="http://schemas.microsoft.com/office/drawing/2014/main" id="{5D05D0CC-26AB-8B68-BB55-17056887DE69}"/>
              </a:ext>
            </a:extLst>
          </p:cNvPr>
          <p:cNvGrpSpPr/>
          <p:nvPr/>
        </p:nvGrpSpPr>
        <p:grpSpPr>
          <a:xfrm>
            <a:off x="2654890" y="6074087"/>
            <a:ext cx="3996432" cy="613903"/>
            <a:chOff x="2654890" y="6016587"/>
            <a:chExt cx="4370756" cy="671404"/>
          </a:xfrm>
        </p:grpSpPr>
        <p:pic>
          <p:nvPicPr>
            <p:cNvPr id="7" name="Picture 2">
              <a:extLst>
                <a:ext uri="{FF2B5EF4-FFF2-40B4-BE49-F238E27FC236}">
                  <a16:creationId xmlns:a16="http://schemas.microsoft.com/office/drawing/2014/main" id="{3F23ACE3-879A-2BCF-9F76-B3C03AC57606}"/>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t="27015" b="34089"/>
            <a:stretch/>
          </p:blipFill>
          <p:spPr bwMode="auto">
            <a:xfrm>
              <a:off x="2654890" y="6016587"/>
              <a:ext cx="1726192" cy="671404"/>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Funded by the EU">
              <a:extLst>
                <a:ext uri="{FF2B5EF4-FFF2-40B4-BE49-F238E27FC236}">
                  <a16:creationId xmlns:a16="http://schemas.microsoft.com/office/drawing/2014/main" id="{5041B661-A840-A7E6-A2E9-C5C885EAECC3}"/>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695722" y="6138000"/>
              <a:ext cx="2329924" cy="489284"/>
            </a:xfrm>
            <a:prstGeom prst="rect">
              <a:avLst/>
            </a:prstGeom>
            <a:noFill/>
            <a:extLst>
              <a:ext uri="{909E8E84-426E-40DD-AFC4-6F175D3DCCD1}">
                <a14:hiddenFill xmlns:a14="http://schemas.microsoft.com/office/drawing/2010/main">
                  <a:solidFill>
                    <a:srgbClr val="FFFFFF"/>
                  </a:solidFill>
                </a14:hiddenFill>
              </a:ext>
            </a:extLst>
          </p:spPr>
        </p:pic>
      </p:grpSp>
      <p:sp>
        <p:nvSpPr>
          <p:cNvPr id="3" name="Slide Number Placeholder 5">
            <a:extLst>
              <a:ext uri="{FF2B5EF4-FFF2-40B4-BE49-F238E27FC236}">
                <a16:creationId xmlns:a16="http://schemas.microsoft.com/office/drawing/2014/main" id="{4D315DAE-BD95-E596-FE34-25432B02414C}"/>
              </a:ext>
            </a:extLst>
          </p:cNvPr>
          <p:cNvSpPr>
            <a:spLocks noGrp="1"/>
          </p:cNvSpPr>
          <p:nvPr>
            <p:ph type="sldNum" sz="quarter" idx="12"/>
          </p:nvPr>
        </p:nvSpPr>
        <p:spPr>
          <a:xfrm>
            <a:off x="10917124" y="6161187"/>
            <a:ext cx="1062155" cy="490599"/>
          </a:xfrm>
          <a:prstGeom prst="rect">
            <a:avLst/>
          </a:prstGeom>
        </p:spPr>
        <p:txBody>
          <a:bodyPr/>
          <a:lstStyle>
            <a:lvl1pPr algn="r">
              <a:defRPr sz="2800" b="1" i="0" baseline="0">
                <a:latin typeface="Poppins SemiBold" panose="00000700000000000000" pitchFamily="2" charset="0"/>
                <a:cs typeface="Poppins SemiBold" panose="00000700000000000000" pitchFamily="2" charset="0"/>
              </a:defRPr>
            </a:lvl1pPr>
          </a:lstStyle>
          <a:p>
            <a:fld id="{EE564337-EC0D-514C-8926-9471E1A66B46}" type="slidenum">
              <a:rPr lang="en-US" smtClean="0"/>
              <a:pPr/>
              <a:t>18</a:t>
            </a:fld>
            <a:endParaRPr lang="en-US"/>
          </a:p>
        </p:txBody>
      </p:sp>
    </p:spTree>
    <p:extLst>
      <p:ext uri="{BB962C8B-B14F-4D97-AF65-F5344CB8AC3E}">
        <p14:creationId xmlns:p14="http://schemas.microsoft.com/office/powerpoint/2010/main" val="235149940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re 10"/>
          <p:cNvSpPr>
            <a:spLocks noGrp="1"/>
          </p:cNvSpPr>
          <p:nvPr>
            <p:ph type="title"/>
          </p:nvPr>
        </p:nvSpPr>
        <p:spPr>
          <a:xfrm>
            <a:off x="928103" y="1199606"/>
            <a:ext cx="10335794" cy="3465090"/>
          </a:xfrm>
        </p:spPr>
        <p:txBody>
          <a:bodyPr/>
          <a:lstStyle/>
          <a:p>
            <a:pPr algn="ctr"/>
            <a:br>
              <a:rPr lang="en-GB">
                <a:ln w="19050">
                  <a:solidFill>
                    <a:srgbClr val="FFFFFF"/>
                  </a:solidFill>
                </a:ln>
                <a:latin typeface="Poppins SemiBold"/>
                <a:ea typeface="Open Sans"/>
                <a:cs typeface="Open Sans"/>
              </a:rPr>
            </a:br>
            <a:endParaRPr lang="en-GB">
              <a:ln w="19050">
                <a:solidFill>
                  <a:srgbClr val="FFFFFF"/>
                </a:solidFill>
              </a:ln>
              <a:solidFill>
                <a:schemeClr val="bg1"/>
              </a:solidFill>
              <a:latin typeface="Poppins SemiBold"/>
              <a:cs typeface="Open Sans"/>
            </a:endParaRPr>
          </a:p>
        </p:txBody>
      </p:sp>
      <p:sp>
        <p:nvSpPr>
          <p:cNvPr id="2" name="TextBox 1">
            <a:extLst>
              <a:ext uri="{FF2B5EF4-FFF2-40B4-BE49-F238E27FC236}">
                <a16:creationId xmlns:a16="http://schemas.microsoft.com/office/drawing/2014/main" id="{FDD97CD3-9E54-3F30-A8C6-3E284A4471AA}"/>
              </a:ext>
            </a:extLst>
          </p:cNvPr>
          <p:cNvSpPr txBox="1"/>
          <p:nvPr/>
        </p:nvSpPr>
        <p:spPr>
          <a:xfrm>
            <a:off x="1443082" y="1249471"/>
            <a:ext cx="9305836" cy="2400657"/>
          </a:xfrm>
          <a:prstGeom prst="rect">
            <a:avLst/>
          </a:prstGeom>
          <a:noFill/>
        </p:spPr>
        <p:txBody>
          <a:bodyPr wrap="square" lIns="91440" tIns="45720" rIns="91440" bIns="45720" rtlCol="0" anchor="t">
            <a:spAutoFit/>
          </a:bodyPr>
          <a:lstStyle/>
          <a:p>
            <a:pPr algn="ctr"/>
            <a:r>
              <a:rPr lang="en-US" sz="5000" b="1">
                <a:solidFill>
                  <a:schemeClr val="bg1"/>
                </a:solidFill>
                <a:latin typeface="Poppins "/>
                <a:ea typeface="Calibri"/>
                <a:cs typeface="Calibri"/>
              </a:rPr>
              <a:t>Practical considerations before submitting your application</a:t>
            </a:r>
            <a:endParaRPr lang="en-GB" sz="5000" b="1">
              <a:solidFill>
                <a:schemeClr val="bg1"/>
              </a:solidFill>
              <a:latin typeface="Poppins "/>
              <a:ea typeface="Calibri"/>
              <a:cs typeface="Calibri"/>
            </a:endParaRPr>
          </a:p>
        </p:txBody>
      </p:sp>
      <p:sp>
        <p:nvSpPr>
          <p:cNvPr id="3" name="AutoShape 2">
            <a:extLst>
              <a:ext uri="{FF2B5EF4-FFF2-40B4-BE49-F238E27FC236}">
                <a16:creationId xmlns:a16="http://schemas.microsoft.com/office/drawing/2014/main" id="{401ED7DB-D0F3-F6B9-6411-BF1DD32A6C10}"/>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7" name="Graphique 6" descr="Liste de contrôle avec un remplissage uni">
            <a:extLst>
              <a:ext uri="{FF2B5EF4-FFF2-40B4-BE49-F238E27FC236}">
                <a16:creationId xmlns:a16="http://schemas.microsoft.com/office/drawing/2014/main" id="{3F11EDFE-6971-5877-69AF-C365FE33A9D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252581" y="3823032"/>
            <a:ext cx="2010427" cy="2031304"/>
          </a:xfrm>
          <a:prstGeom prst="rect">
            <a:avLst/>
          </a:prstGeom>
        </p:spPr>
      </p:pic>
    </p:spTree>
    <p:extLst>
      <p:ext uri="{BB962C8B-B14F-4D97-AF65-F5344CB8AC3E}">
        <p14:creationId xmlns:p14="http://schemas.microsoft.com/office/powerpoint/2010/main" val="10896350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74138F-70D9-5DEF-2F81-D293E7A79E1E}"/>
              </a:ext>
            </a:extLst>
          </p:cNvPr>
          <p:cNvSpPr>
            <a:spLocks noGrp="1"/>
          </p:cNvSpPr>
          <p:nvPr>
            <p:ph type="title"/>
          </p:nvPr>
        </p:nvSpPr>
        <p:spPr>
          <a:xfrm>
            <a:off x="870771" y="430263"/>
            <a:ext cx="10571998" cy="1172299"/>
          </a:xfrm>
          <a:effectLst/>
        </p:spPr>
        <p:txBody>
          <a:bodyPr vert="horz" lIns="91440" tIns="45720" rIns="91440" bIns="45720" rtlCol="0" anchor="t" anchorCtr="0">
            <a:noAutofit/>
          </a:bodyPr>
          <a:lstStyle/>
          <a:p>
            <a:r>
              <a:rPr lang="en-GB" sz="3200" cap="none">
                <a:solidFill>
                  <a:srgbClr val="0F0F55"/>
                </a:solidFill>
                <a:latin typeface="Poppins SemiBold"/>
                <a:cs typeface="Poppins SemiBold"/>
              </a:rPr>
              <a:t>Enabling systemic change in research assessment – from agreement to action</a:t>
            </a:r>
          </a:p>
        </p:txBody>
      </p:sp>
      <p:sp>
        <p:nvSpPr>
          <p:cNvPr id="15" name="Rectangle 14">
            <a:extLst>
              <a:ext uri="{FF2B5EF4-FFF2-40B4-BE49-F238E27FC236}">
                <a16:creationId xmlns:a16="http://schemas.microsoft.com/office/drawing/2014/main" id="{5ED81666-93B3-D6D4-DB80-4A72BD361779}"/>
              </a:ext>
            </a:extLst>
          </p:cNvPr>
          <p:cNvSpPr/>
          <p:nvPr/>
        </p:nvSpPr>
        <p:spPr>
          <a:xfrm>
            <a:off x="6466463" y="5085162"/>
            <a:ext cx="5194300" cy="61434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600" b="1" i="0" u="none" strike="noStrike" kern="1200" cap="none" spc="0" normalizeH="0" baseline="0" noProof="0">
              <a:ln>
                <a:noFill/>
              </a:ln>
              <a:solidFill>
                <a:srgbClr val="002060"/>
              </a:solidFill>
              <a:effectLst/>
              <a:uLnTx/>
              <a:uFillTx/>
              <a:latin typeface="Poppins" panose="00000500000000000000" pitchFamily="2" charset="0"/>
              <a:cs typeface="Poppins" panose="00000500000000000000" pitchFamily="2" charset="0"/>
            </a:endParaRPr>
          </a:p>
        </p:txBody>
      </p:sp>
      <p:pic>
        <p:nvPicPr>
          <p:cNvPr id="17" name="Content Placeholder 16">
            <a:extLst>
              <a:ext uri="{FF2B5EF4-FFF2-40B4-BE49-F238E27FC236}">
                <a16:creationId xmlns:a16="http://schemas.microsoft.com/office/drawing/2014/main" id="{99FD50EB-4C81-19F0-AA90-99DF09B99EE6}"/>
              </a:ext>
            </a:extLst>
          </p:cNvPr>
          <p:cNvPicPr>
            <a:picLocks noGrp="1" noChangeAspect="1"/>
          </p:cNvPicPr>
          <p:nvPr>
            <p:ph sz="half" idx="2"/>
          </p:nvPr>
        </p:nvPicPr>
        <p:blipFill>
          <a:blip r:embed="rId2"/>
          <a:stretch>
            <a:fillRect/>
          </a:stretch>
        </p:blipFill>
        <p:spPr>
          <a:xfrm>
            <a:off x="875323" y="1938937"/>
            <a:ext cx="5191125" cy="2971800"/>
          </a:xfrm>
          <a:ln>
            <a:solidFill>
              <a:srgbClr val="0F0F55"/>
            </a:solidFill>
          </a:ln>
        </p:spPr>
      </p:pic>
      <p:grpSp>
        <p:nvGrpSpPr>
          <p:cNvPr id="3" name="Group 2">
            <a:extLst>
              <a:ext uri="{FF2B5EF4-FFF2-40B4-BE49-F238E27FC236}">
                <a16:creationId xmlns:a16="http://schemas.microsoft.com/office/drawing/2014/main" id="{015B58A0-94D2-2E75-AD52-22C8F3DF5622}"/>
              </a:ext>
            </a:extLst>
          </p:cNvPr>
          <p:cNvGrpSpPr/>
          <p:nvPr/>
        </p:nvGrpSpPr>
        <p:grpSpPr>
          <a:xfrm>
            <a:off x="2654890" y="6016587"/>
            <a:ext cx="4370756" cy="671404"/>
            <a:chOff x="2654890" y="6016587"/>
            <a:chExt cx="4370756" cy="671404"/>
          </a:xfrm>
        </p:grpSpPr>
        <p:pic>
          <p:nvPicPr>
            <p:cNvPr id="4" name="Picture 2">
              <a:extLst>
                <a:ext uri="{FF2B5EF4-FFF2-40B4-BE49-F238E27FC236}">
                  <a16:creationId xmlns:a16="http://schemas.microsoft.com/office/drawing/2014/main" id="{E8498354-DEEB-5894-A0EB-145596F89A9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27015" b="34089"/>
            <a:stretch/>
          </p:blipFill>
          <p:spPr bwMode="auto">
            <a:xfrm>
              <a:off x="2654890" y="6016587"/>
              <a:ext cx="1726192" cy="671404"/>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Funded by the EU">
              <a:extLst>
                <a:ext uri="{FF2B5EF4-FFF2-40B4-BE49-F238E27FC236}">
                  <a16:creationId xmlns:a16="http://schemas.microsoft.com/office/drawing/2014/main" id="{DD9FC00F-8CBC-2098-8AC7-88D548600E2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95722" y="6138000"/>
              <a:ext cx="2329924" cy="489284"/>
            </a:xfrm>
            <a:prstGeom prst="rect">
              <a:avLst/>
            </a:prstGeom>
            <a:noFill/>
            <a:extLst>
              <a:ext uri="{909E8E84-426E-40DD-AFC4-6F175D3DCCD1}">
                <a14:hiddenFill xmlns:a14="http://schemas.microsoft.com/office/drawing/2010/main">
                  <a:solidFill>
                    <a:srgbClr val="FFFFFF"/>
                  </a:solidFill>
                </a14:hiddenFill>
              </a:ext>
            </a:extLst>
          </p:spPr>
        </p:pic>
      </p:grpSp>
      <p:sp>
        <p:nvSpPr>
          <p:cNvPr id="7" name="Slide Number Placeholder 5">
            <a:extLst>
              <a:ext uri="{FF2B5EF4-FFF2-40B4-BE49-F238E27FC236}">
                <a16:creationId xmlns:a16="http://schemas.microsoft.com/office/drawing/2014/main" id="{5296ACB3-79EF-7911-7BDE-2037408E2FC5}"/>
              </a:ext>
            </a:extLst>
          </p:cNvPr>
          <p:cNvSpPr>
            <a:spLocks noGrp="1"/>
          </p:cNvSpPr>
          <p:nvPr>
            <p:ph type="sldNum" sz="quarter" idx="12"/>
          </p:nvPr>
        </p:nvSpPr>
        <p:spPr>
          <a:xfrm>
            <a:off x="10917124" y="6161187"/>
            <a:ext cx="1062155" cy="490599"/>
          </a:xfrm>
          <a:prstGeom prst="rect">
            <a:avLst/>
          </a:prstGeom>
        </p:spPr>
        <p:txBody>
          <a:bodyPr/>
          <a:lstStyle>
            <a:lvl1pPr algn="r">
              <a:defRPr sz="2800" b="1" i="0" baseline="0">
                <a:latin typeface="Poppins SemiBold" panose="00000700000000000000" pitchFamily="2" charset="0"/>
                <a:cs typeface="Poppins SemiBold" panose="00000700000000000000" pitchFamily="2" charset="0"/>
              </a:defRPr>
            </a:lvl1pPr>
          </a:lstStyle>
          <a:p>
            <a:fld id="{EE564337-EC0D-514C-8926-9471E1A66B46}" type="slidenum">
              <a:rPr lang="en-US" smtClean="0"/>
              <a:pPr/>
              <a:t>2</a:t>
            </a:fld>
            <a:endParaRPr lang="en-US"/>
          </a:p>
        </p:txBody>
      </p:sp>
      <p:sp>
        <p:nvSpPr>
          <p:cNvPr id="10" name="ZoneTexte 9">
            <a:extLst>
              <a:ext uri="{FF2B5EF4-FFF2-40B4-BE49-F238E27FC236}">
                <a16:creationId xmlns:a16="http://schemas.microsoft.com/office/drawing/2014/main" id="{02E398D7-F967-EDB9-2AC0-47E890DF87A2}"/>
              </a:ext>
            </a:extLst>
          </p:cNvPr>
          <p:cNvSpPr txBox="1"/>
          <p:nvPr/>
        </p:nvSpPr>
        <p:spPr>
          <a:xfrm>
            <a:off x="6488722" y="1846384"/>
            <a:ext cx="5029199" cy="313932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GB" b="1">
                <a:solidFill>
                  <a:srgbClr val="0F0F55"/>
                </a:solidFill>
                <a:latin typeface="Poppins "/>
                <a:ea typeface="+mn-lt"/>
                <a:cs typeface="+mn-lt"/>
              </a:rPr>
              <a:t>Agreement on Reforming Research Assessment:</a:t>
            </a:r>
            <a:r>
              <a:rPr lang="en-GB">
                <a:solidFill>
                  <a:srgbClr val="0F0F55"/>
                </a:solidFill>
                <a:latin typeface="Poppins "/>
              </a:rPr>
              <a:t> a </a:t>
            </a:r>
            <a:r>
              <a:rPr lang="en-GB" b="1">
                <a:solidFill>
                  <a:srgbClr val="0F0F55"/>
                </a:solidFill>
                <a:latin typeface="Poppins "/>
              </a:rPr>
              <a:t>common direction</a:t>
            </a:r>
            <a:r>
              <a:rPr lang="en-GB">
                <a:solidFill>
                  <a:srgbClr val="0F0F55"/>
                </a:solidFill>
                <a:latin typeface="Poppins "/>
              </a:rPr>
              <a:t> and principles for reforming the assessment of research, researchers and research organisations.</a:t>
            </a:r>
            <a:endParaRPr lang="en-GB">
              <a:solidFill>
                <a:srgbClr val="0F0F55"/>
              </a:solidFill>
            </a:endParaRPr>
          </a:p>
          <a:p>
            <a:endParaRPr lang="en-GB">
              <a:solidFill>
                <a:srgbClr val="0F0F55"/>
              </a:solidFill>
              <a:latin typeface="Poppins "/>
            </a:endParaRPr>
          </a:p>
          <a:p>
            <a:pPr marL="285750" indent="-285750">
              <a:buFont typeface="Arial"/>
              <a:buChar char="•"/>
            </a:pPr>
            <a:r>
              <a:rPr lang="en-GB" b="1">
                <a:solidFill>
                  <a:srgbClr val="0F0F55"/>
                </a:solidFill>
                <a:latin typeface="Poppins "/>
              </a:rPr>
              <a:t>Action-orientated:</a:t>
            </a:r>
            <a:r>
              <a:rPr lang="en-GB">
                <a:solidFill>
                  <a:srgbClr val="0F0F55"/>
                </a:solidFill>
                <a:latin typeface="Poppins "/>
              </a:rPr>
              <a:t>  signatories commit to </a:t>
            </a:r>
            <a:r>
              <a:rPr lang="en-GB" b="1">
                <a:solidFill>
                  <a:srgbClr val="0F0F55"/>
                </a:solidFill>
                <a:latin typeface="Poppins "/>
              </a:rPr>
              <a:t>implement</a:t>
            </a:r>
            <a:r>
              <a:rPr lang="en-GB">
                <a:solidFill>
                  <a:srgbClr val="0F0F55"/>
                </a:solidFill>
                <a:latin typeface="Poppins "/>
              </a:rPr>
              <a:t> </a:t>
            </a:r>
            <a:r>
              <a:rPr lang="en-GB" b="1">
                <a:solidFill>
                  <a:srgbClr val="0F0F55"/>
                </a:solidFill>
                <a:latin typeface="Poppins "/>
              </a:rPr>
              <a:t>changes</a:t>
            </a:r>
            <a:r>
              <a:rPr lang="en-GB">
                <a:solidFill>
                  <a:srgbClr val="0F0F55"/>
                </a:solidFill>
                <a:latin typeface="Poppins "/>
              </a:rPr>
              <a:t> in their organisations within an agreed time frame.</a:t>
            </a:r>
            <a:endParaRPr lang="en-GB">
              <a:solidFill>
                <a:srgbClr val="0F0F55"/>
              </a:solidFill>
            </a:endParaRPr>
          </a:p>
        </p:txBody>
      </p:sp>
    </p:spTree>
    <p:extLst>
      <p:ext uri="{BB962C8B-B14F-4D97-AF65-F5344CB8AC3E}">
        <p14:creationId xmlns:p14="http://schemas.microsoft.com/office/powerpoint/2010/main" val="212089201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5FDFE6-8ED2-6D3A-3905-E276E1294131}"/>
              </a:ext>
            </a:extLst>
          </p:cNvPr>
          <p:cNvSpPr>
            <a:spLocks noGrp="1"/>
          </p:cNvSpPr>
          <p:nvPr>
            <p:ph type="title"/>
          </p:nvPr>
        </p:nvSpPr>
        <p:spPr>
          <a:xfrm>
            <a:off x="819769" y="339000"/>
            <a:ext cx="7611624" cy="1172299"/>
          </a:xfrm>
        </p:spPr>
        <p:txBody>
          <a:bodyPr/>
          <a:lstStyle/>
          <a:p>
            <a:r>
              <a:rPr lang="en-US" cap="none">
                <a:solidFill>
                  <a:srgbClr val="0F0F55"/>
                </a:solidFill>
              </a:rPr>
              <a:t>Keep your focus on the goal</a:t>
            </a:r>
            <a:endParaRPr lang="en-GB" cap="none">
              <a:solidFill>
                <a:srgbClr val="0F0F55"/>
              </a:solidFill>
            </a:endParaRPr>
          </a:p>
        </p:txBody>
      </p:sp>
      <p:sp>
        <p:nvSpPr>
          <p:cNvPr id="3" name="Content Placeholder 2">
            <a:extLst>
              <a:ext uri="{FF2B5EF4-FFF2-40B4-BE49-F238E27FC236}">
                <a16:creationId xmlns:a16="http://schemas.microsoft.com/office/drawing/2014/main" id="{BBB2F0FE-B77D-7ADE-0660-F4D16C5F6A3E}"/>
              </a:ext>
            </a:extLst>
          </p:cNvPr>
          <p:cNvSpPr>
            <a:spLocks noGrp="1"/>
          </p:cNvSpPr>
          <p:nvPr>
            <p:ph idx="1"/>
          </p:nvPr>
        </p:nvSpPr>
        <p:spPr>
          <a:xfrm>
            <a:off x="818712" y="1892299"/>
            <a:ext cx="8613387" cy="3966499"/>
          </a:xfrm>
        </p:spPr>
        <p:txBody>
          <a:bodyPr lIns="91440" tIns="45720" rIns="91440" bIns="45720" anchor="t"/>
          <a:lstStyle/>
          <a:p>
            <a:pPr>
              <a:lnSpc>
                <a:spcPct val="120000"/>
              </a:lnSpc>
            </a:pPr>
            <a:r>
              <a:rPr lang="en-GB" sz="2000">
                <a:solidFill>
                  <a:srgbClr val="0F0F55"/>
                </a:solidFill>
                <a:latin typeface="Poppins"/>
                <a:cs typeface="Poppins"/>
              </a:rPr>
              <a:t>Start planning your application considering the </a:t>
            </a:r>
            <a:r>
              <a:rPr lang="en-GB" sz="2000" b="1">
                <a:solidFill>
                  <a:srgbClr val="0F0F55"/>
                </a:solidFill>
                <a:latin typeface="Poppins"/>
                <a:cs typeface="Poppins"/>
              </a:rPr>
              <a:t>institutional change</a:t>
            </a:r>
            <a:r>
              <a:rPr lang="en-GB" sz="2000">
                <a:solidFill>
                  <a:srgbClr val="0F0F55"/>
                </a:solidFill>
                <a:latin typeface="Poppins"/>
                <a:cs typeface="Poppins"/>
              </a:rPr>
              <a:t> you wish to achieve.</a:t>
            </a:r>
          </a:p>
          <a:p>
            <a:pPr marL="0" indent="0">
              <a:lnSpc>
                <a:spcPct val="120000"/>
              </a:lnSpc>
              <a:buNone/>
            </a:pPr>
            <a:endParaRPr lang="en-GB" sz="2000">
              <a:solidFill>
                <a:srgbClr val="0F0F55"/>
              </a:solidFill>
              <a:latin typeface="Poppins"/>
              <a:cs typeface="Poppins"/>
            </a:endParaRPr>
          </a:p>
          <a:p>
            <a:r>
              <a:rPr lang="en-GB" sz="2000">
                <a:solidFill>
                  <a:srgbClr val="0F0F55"/>
                </a:solidFill>
                <a:latin typeface="Poppins"/>
                <a:cs typeface="Poppins"/>
              </a:rPr>
              <a:t>Is it mature, </a:t>
            </a:r>
            <a:r>
              <a:rPr lang="en-GB" sz="2000" b="1">
                <a:solidFill>
                  <a:srgbClr val="0F0F55"/>
                </a:solidFill>
                <a:latin typeface="Poppins"/>
                <a:cs typeface="Poppins"/>
              </a:rPr>
              <a:t>realistic</a:t>
            </a:r>
            <a:r>
              <a:rPr lang="en-GB" sz="2000">
                <a:solidFill>
                  <a:srgbClr val="0F0F55"/>
                </a:solidFill>
                <a:latin typeface="Poppins"/>
                <a:cs typeface="Poppins"/>
              </a:rPr>
              <a:t> and </a:t>
            </a:r>
            <a:r>
              <a:rPr lang="en-GB" sz="2000" b="1">
                <a:solidFill>
                  <a:srgbClr val="0F0F55"/>
                </a:solidFill>
                <a:latin typeface="Poppins"/>
                <a:cs typeface="Poppins"/>
              </a:rPr>
              <a:t>scalable</a:t>
            </a:r>
            <a:r>
              <a:rPr lang="en-GB" sz="2000">
                <a:solidFill>
                  <a:srgbClr val="0F0F55"/>
                </a:solidFill>
                <a:latin typeface="Poppins"/>
                <a:cs typeface="Poppins"/>
              </a:rPr>
              <a:t>? Well-documented? Lessons learnt can be integrated into the longer-term strategy of the organisation?  </a:t>
            </a:r>
          </a:p>
          <a:p>
            <a:pPr marL="0" indent="0">
              <a:buNone/>
            </a:pPr>
            <a:endParaRPr lang="en-GB" sz="2000">
              <a:solidFill>
                <a:srgbClr val="0F0F55"/>
              </a:solidFill>
              <a:latin typeface="Poppins"/>
              <a:cs typeface="Poppins"/>
            </a:endParaRPr>
          </a:p>
          <a:p>
            <a:r>
              <a:rPr lang="en-GB" sz="2000">
                <a:solidFill>
                  <a:srgbClr val="0F0F55"/>
                </a:solidFill>
                <a:latin typeface="Poppins"/>
                <a:cs typeface="Poppins"/>
              </a:rPr>
              <a:t>At the end of the project, your </a:t>
            </a:r>
            <a:r>
              <a:rPr lang="en-GB" sz="2000" b="1">
                <a:solidFill>
                  <a:srgbClr val="0F0F55"/>
                </a:solidFill>
                <a:latin typeface="Poppins"/>
                <a:cs typeface="Poppins"/>
              </a:rPr>
              <a:t>success will be assessed against your work plan</a:t>
            </a:r>
            <a:r>
              <a:rPr lang="en-GB" sz="2000">
                <a:solidFill>
                  <a:srgbClr val="0F0F55"/>
                </a:solidFill>
                <a:latin typeface="Poppins"/>
                <a:cs typeface="Poppins"/>
              </a:rPr>
              <a:t>.</a:t>
            </a:r>
          </a:p>
          <a:p>
            <a:pPr marL="0" indent="0">
              <a:buNone/>
            </a:pPr>
            <a:endParaRPr lang="en-GB" sz="2000">
              <a:solidFill>
                <a:srgbClr val="0F0F55"/>
              </a:solidFill>
            </a:endParaRPr>
          </a:p>
        </p:txBody>
      </p:sp>
      <p:grpSp>
        <p:nvGrpSpPr>
          <p:cNvPr id="6" name="Group 5">
            <a:extLst>
              <a:ext uri="{FF2B5EF4-FFF2-40B4-BE49-F238E27FC236}">
                <a16:creationId xmlns:a16="http://schemas.microsoft.com/office/drawing/2014/main" id="{3B15796B-4103-1E82-85D8-11FC49A0EDFB}"/>
              </a:ext>
            </a:extLst>
          </p:cNvPr>
          <p:cNvGrpSpPr/>
          <p:nvPr/>
        </p:nvGrpSpPr>
        <p:grpSpPr>
          <a:xfrm>
            <a:off x="2654890" y="6016587"/>
            <a:ext cx="4370756" cy="671404"/>
            <a:chOff x="2654890" y="6016587"/>
            <a:chExt cx="4370756" cy="671404"/>
          </a:xfrm>
        </p:grpSpPr>
        <p:pic>
          <p:nvPicPr>
            <p:cNvPr id="7" name="Picture 2">
              <a:extLst>
                <a:ext uri="{FF2B5EF4-FFF2-40B4-BE49-F238E27FC236}">
                  <a16:creationId xmlns:a16="http://schemas.microsoft.com/office/drawing/2014/main" id="{D272BE15-783F-7064-E0F8-C45705810ACA}"/>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7015" b="34089"/>
            <a:stretch/>
          </p:blipFill>
          <p:spPr bwMode="auto">
            <a:xfrm>
              <a:off x="2654890" y="6016587"/>
              <a:ext cx="1726192" cy="671404"/>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Funded by the EU">
              <a:extLst>
                <a:ext uri="{FF2B5EF4-FFF2-40B4-BE49-F238E27FC236}">
                  <a16:creationId xmlns:a16="http://schemas.microsoft.com/office/drawing/2014/main" id="{95808371-0EFB-1610-D159-DD8C97A03FA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95722" y="6138000"/>
              <a:ext cx="2329924" cy="489284"/>
            </a:xfrm>
            <a:prstGeom prst="rect">
              <a:avLst/>
            </a:prstGeom>
            <a:noFill/>
            <a:extLst>
              <a:ext uri="{909E8E84-426E-40DD-AFC4-6F175D3DCCD1}">
                <a14:hiddenFill xmlns:a14="http://schemas.microsoft.com/office/drawing/2010/main">
                  <a:solidFill>
                    <a:srgbClr val="FFFFFF"/>
                  </a:solidFill>
                </a14:hiddenFill>
              </a:ext>
            </a:extLst>
          </p:spPr>
        </p:pic>
      </p:grpSp>
      <p:sp>
        <p:nvSpPr>
          <p:cNvPr id="4" name="Slide Number Placeholder 5">
            <a:extLst>
              <a:ext uri="{FF2B5EF4-FFF2-40B4-BE49-F238E27FC236}">
                <a16:creationId xmlns:a16="http://schemas.microsoft.com/office/drawing/2014/main" id="{F90236B9-622E-70EF-7734-1F7338705B6C}"/>
              </a:ext>
            </a:extLst>
          </p:cNvPr>
          <p:cNvSpPr>
            <a:spLocks noGrp="1"/>
          </p:cNvSpPr>
          <p:nvPr>
            <p:ph type="sldNum" sz="quarter" idx="12"/>
          </p:nvPr>
        </p:nvSpPr>
        <p:spPr>
          <a:xfrm>
            <a:off x="10917124" y="6161187"/>
            <a:ext cx="1062155" cy="490599"/>
          </a:xfrm>
          <a:prstGeom prst="rect">
            <a:avLst/>
          </a:prstGeom>
        </p:spPr>
        <p:txBody>
          <a:bodyPr/>
          <a:lstStyle>
            <a:lvl1pPr algn="r">
              <a:defRPr sz="2800" b="1" i="0" baseline="0">
                <a:latin typeface="Poppins SemiBold" panose="00000700000000000000" pitchFamily="2" charset="0"/>
                <a:cs typeface="Poppins SemiBold" panose="00000700000000000000" pitchFamily="2" charset="0"/>
              </a:defRPr>
            </a:lvl1pPr>
          </a:lstStyle>
          <a:p>
            <a:fld id="{EE564337-EC0D-514C-8926-9471E1A66B46}" type="slidenum">
              <a:rPr lang="en-US" smtClean="0"/>
              <a:pPr/>
              <a:t>20</a:t>
            </a:fld>
            <a:endParaRPr lang="en-US"/>
          </a:p>
        </p:txBody>
      </p:sp>
      <p:pic>
        <p:nvPicPr>
          <p:cNvPr id="9" name="Graphic 8" descr="Bullseye outline">
            <a:extLst>
              <a:ext uri="{FF2B5EF4-FFF2-40B4-BE49-F238E27FC236}">
                <a16:creationId xmlns:a16="http://schemas.microsoft.com/office/drawing/2014/main" id="{6C10C468-B300-A24A-B8A9-CC4388E00E5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931058" y="335322"/>
            <a:ext cx="1327760" cy="1327760"/>
          </a:xfrm>
          <a:prstGeom prst="rect">
            <a:avLst/>
          </a:prstGeom>
        </p:spPr>
      </p:pic>
    </p:spTree>
    <p:extLst>
      <p:ext uri="{BB962C8B-B14F-4D97-AF65-F5344CB8AC3E}">
        <p14:creationId xmlns:p14="http://schemas.microsoft.com/office/powerpoint/2010/main" val="2585658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5FDFE6-8ED2-6D3A-3905-E276E1294131}"/>
              </a:ext>
            </a:extLst>
          </p:cNvPr>
          <p:cNvSpPr>
            <a:spLocks noGrp="1"/>
          </p:cNvSpPr>
          <p:nvPr>
            <p:ph type="title"/>
          </p:nvPr>
        </p:nvSpPr>
        <p:spPr/>
        <p:txBody>
          <a:bodyPr/>
          <a:lstStyle/>
          <a:p>
            <a:r>
              <a:rPr lang="en-US" cap="none">
                <a:solidFill>
                  <a:srgbClr val="0F0F55"/>
                </a:solidFill>
              </a:rPr>
              <a:t>Relationship to CoARA </a:t>
            </a:r>
            <a:br>
              <a:rPr lang="en-US" cap="none">
                <a:solidFill>
                  <a:srgbClr val="0F0F55"/>
                </a:solidFill>
              </a:rPr>
            </a:br>
            <a:r>
              <a:rPr lang="en-US" cap="none">
                <a:solidFill>
                  <a:srgbClr val="0F0F55"/>
                </a:solidFill>
              </a:rPr>
              <a:t>Working Groups and National Chapters</a:t>
            </a:r>
            <a:endParaRPr lang="en-GB" cap="none">
              <a:solidFill>
                <a:srgbClr val="0F0F55"/>
              </a:solidFill>
            </a:endParaRPr>
          </a:p>
        </p:txBody>
      </p:sp>
      <p:sp>
        <p:nvSpPr>
          <p:cNvPr id="3" name="Content Placeholder 2">
            <a:extLst>
              <a:ext uri="{FF2B5EF4-FFF2-40B4-BE49-F238E27FC236}">
                <a16:creationId xmlns:a16="http://schemas.microsoft.com/office/drawing/2014/main" id="{BBB2F0FE-B77D-7ADE-0660-F4D16C5F6A3E}"/>
              </a:ext>
            </a:extLst>
          </p:cNvPr>
          <p:cNvSpPr>
            <a:spLocks noGrp="1"/>
          </p:cNvSpPr>
          <p:nvPr>
            <p:ph idx="1"/>
          </p:nvPr>
        </p:nvSpPr>
        <p:spPr>
          <a:xfrm>
            <a:off x="818712" y="2417523"/>
            <a:ext cx="8613387" cy="3441275"/>
          </a:xfrm>
        </p:spPr>
        <p:txBody>
          <a:bodyPr/>
          <a:lstStyle/>
          <a:p>
            <a:pPr>
              <a:lnSpc>
                <a:spcPct val="120000"/>
              </a:lnSpc>
              <a:spcAft>
                <a:spcPts val="1200"/>
              </a:spcAft>
            </a:pPr>
            <a:r>
              <a:rPr lang="en-US" sz="2000">
                <a:solidFill>
                  <a:srgbClr val="0F0F55"/>
                </a:solidFill>
              </a:rPr>
              <a:t>Building upon collaboration with Working Groups and National Chapters is advantageous.</a:t>
            </a:r>
          </a:p>
          <a:p>
            <a:pPr>
              <a:lnSpc>
                <a:spcPct val="120000"/>
              </a:lnSpc>
              <a:spcAft>
                <a:spcPts val="1200"/>
              </a:spcAft>
            </a:pPr>
            <a:r>
              <a:rPr lang="en-US" sz="2000">
                <a:solidFill>
                  <a:srgbClr val="0F0F55"/>
                </a:solidFill>
              </a:rPr>
              <a:t>However, the project must be situated and anchored within the context of a specific institution.</a:t>
            </a:r>
          </a:p>
          <a:p>
            <a:pPr>
              <a:lnSpc>
                <a:spcPct val="120000"/>
              </a:lnSpc>
              <a:spcAft>
                <a:spcPts val="1200"/>
              </a:spcAft>
            </a:pPr>
            <a:r>
              <a:rPr lang="en-US" sz="2000">
                <a:solidFill>
                  <a:srgbClr val="0F0F55"/>
                </a:solidFill>
              </a:rPr>
              <a:t>The call does not aim to include generic topical networking events or workshops as part of the target outcomes.</a:t>
            </a:r>
          </a:p>
        </p:txBody>
      </p:sp>
      <p:grpSp>
        <p:nvGrpSpPr>
          <p:cNvPr id="6" name="Group 5">
            <a:extLst>
              <a:ext uri="{FF2B5EF4-FFF2-40B4-BE49-F238E27FC236}">
                <a16:creationId xmlns:a16="http://schemas.microsoft.com/office/drawing/2014/main" id="{3B15796B-4103-1E82-85D8-11FC49A0EDFB}"/>
              </a:ext>
            </a:extLst>
          </p:cNvPr>
          <p:cNvGrpSpPr/>
          <p:nvPr/>
        </p:nvGrpSpPr>
        <p:grpSpPr>
          <a:xfrm>
            <a:off x="2654890" y="6016587"/>
            <a:ext cx="4370756" cy="671404"/>
            <a:chOff x="2654890" y="6016587"/>
            <a:chExt cx="4370756" cy="671404"/>
          </a:xfrm>
        </p:grpSpPr>
        <p:pic>
          <p:nvPicPr>
            <p:cNvPr id="7" name="Picture 2">
              <a:extLst>
                <a:ext uri="{FF2B5EF4-FFF2-40B4-BE49-F238E27FC236}">
                  <a16:creationId xmlns:a16="http://schemas.microsoft.com/office/drawing/2014/main" id="{D272BE15-783F-7064-E0F8-C45705810ACA}"/>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7015" b="34089"/>
            <a:stretch/>
          </p:blipFill>
          <p:spPr bwMode="auto">
            <a:xfrm>
              <a:off x="2654890" y="6016587"/>
              <a:ext cx="1726192" cy="671404"/>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Funded by the EU">
              <a:extLst>
                <a:ext uri="{FF2B5EF4-FFF2-40B4-BE49-F238E27FC236}">
                  <a16:creationId xmlns:a16="http://schemas.microsoft.com/office/drawing/2014/main" id="{95808371-0EFB-1610-D159-DD8C97A03FA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95722" y="6138000"/>
              <a:ext cx="2329924" cy="489284"/>
            </a:xfrm>
            <a:prstGeom prst="rect">
              <a:avLst/>
            </a:prstGeom>
            <a:noFill/>
            <a:extLst>
              <a:ext uri="{909E8E84-426E-40DD-AFC4-6F175D3DCCD1}">
                <a14:hiddenFill xmlns:a14="http://schemas.microsoft.com/office/drawing/2010/main">
                  <a:solidFill>
                    <a:srgbClr val="FFFFFF"/>
                  </a:solidFill>
                </a14:hiddenFill>
              </a:ext>
            </a:extLst>
          </p:spPr>
        </p:pic>
      </p:grpSp>
      <p:pic>
        <p:nvPicPr>
          <p:cNvPr id="9" name="Picture 8" descr="A blue handshake with a clip&#10;&#10;Description automatically generated">
            <a:extLst>
              <a:ext uri="{FF2B5EF4-FFF2-40B4-BE49-F238E27FC236}">
                <a16:creationId xmlns:a16="http://schemas.microsoft.com/office/drawing/2014/main" id="{46D5244F-631C-0A65-4129-224B72E3CA87}"/>
              </a:ext>
            </a:extLst>
          </p:cNvPr>
          <p:cNvPicPr>
            <a:picLocks noChangeAspect="1"/>
          </p:cNvPicPr>
          <p:nvPr/>
        </p:nvPicPr>
        <p:blipFill>
          <a:blip r:embed="rId4"/>
          <a:stretch>
            <a:fillRect/>
          </a:stretch>
        </p:blipFill>
        <p:spPr>
          <a:xfrm>
            <a:off x="9206629" y="298503"/>
            <a:ext cx="1568130" cy="1007646"/>
          </a:xfrm>
          <a:prstGeom prst="rect">
            <a:avLst/>
          </a:prstGeom>
        </p:spPr>
      </p:pic>
      <p:sp>
        <p:nvSpPr>
          <p:cNvPr id="4" name="Slide Number Placeholder 5">
            <a:extLst>
              <a:ext uri="{FF2B5EF4-FFF2-40B4-BE49-F238E27FC236}">
                <a16:creationId xmlns:a16="http://schemas.microsoft.com/office/drawing/2014/main" id="{2C8FBD48-20F2-F663-0E36-0B3420CC8C6E}"/>
              </a:ext>
            </a:extLst>
          </p:cNvPr>
          <p:cNvSpPr>
            <a:spLocks noGrp="1"/>
          </p:cNvSpPr>
          <p:nvPr>
            <p:ph type="sldNum" sz="quarter" idx="12"/>
          </p:nvPr>
        </p:nvSpPr>
        <p:spPr>
          <a:xfrm>
            <a:off x="10917124" y="6161187"/>
            <a:ext cx="1062155" cy="490599"/>
          </a:xfrm>
          <a:prstGeom prst="rect">
            <a:avLst/>
          </a:prstGeom>
        </p:spPr>
        <p:txBody>
          <a:bodyPr/>
          <a:lstStyle>
            <a:lvl1pPr algn="r">
              <a:defRPr sz="2800" b="1" i="0" baseline="0">
                <a:latin typeface="Poppins SemiBold" panose="00000700000000000000" pitchFamily="2" charset="0"/>
                <a:cs typeface="Poppins SemiBold" panose="00000700000000000000" pitchFamily="2" charset="0"/>
              </a:defRPr>
            </a:lvl1pPr>
          </a:lstStyle>
          <a:p>
            <a:fld id="{EE564337-EC0D-514C-8926-9471E1A66B46}" type="slidenum">
              <a:rPr lang="en-US" smtClean="0"/>
              <a:pPr/>
              <a:t>21</a:t>
            </a:fld>
            <a:endParaRPr lang="en-US"/>
          </a:p>
        </p:txBody>
      </p:sp>
    </p:spTree>
    <p:extLst>
      <p:ext uri="{BB962C8B-B14F-4D97-AF65-F5344CB8AC3E}">
        <p14:creationId xmlns:p14="http://schemas.microsoft.com/office/powerpoint/2010/main" val="389784726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5FDFE6-8ED2-6D3A-3905-E276E1294131}"/>
              </a:ext>
            </a:extLst>
          </p:cNvPr>
          <p:cNvSpPr>
            <a:spLocks noGrp="1"/>
          </p:cNvSpPr>
          <p:nvPr>
            <p:ph type="title"/>
          </p:nvPr>
        </p:nvSpPr>
        <p:spPr/>
        <p:txBody>
          <a:bodyPr/>
          <a:lstStyle/>
          <a:p>
            <a:r>
              <a:rPr lang="en-US" cap="none">
                <a:solidFill>
                  <a:srgbClr val="0F0F55"/>
                </a:solidFill>
              </a:rPr>
              <a:t>Subgrant Agreement </a:t>
            </a:r>
            <a:endParaRPr lang="en-GB" cap="none">
              <a:solidFill>
                <a:srgbClr val="0F0F55"/>
              </a:solidFill>
            </a:endParaRPr>
          </a:p>
        </p:txBody>
      </p:sp>
      <p:sp>
        <p:nvSpPr>
          <p:cNvPr id="10" name="Rectangle 9">
            <a:extLst>
              <a:ext uri="{FF2B5EF4-FFF2-40B4-BE49-F238E27FC236}">
                <a16:creationId xmlns:a16="http://schemas.microsoft.com/office/drawing/2014/main" id="{F4E27404-1D61-744E-5FAE-BE72747E3705}"/>
              </a:ext>
            </a:extLst>
          </p:cNvPr>
          <p:cNvSpPr/>
          <p:nvPr/>
        </p:nvSpPr>
        <p:spPr>
          <a:xfrm>
            <a:off x="765403" y="1892299"/>
            <a:ext cx="4392114" cy="3832096"/>
          </a:xfrm>
          <a:prstGeom prst="rect">
            <a:avLst/>
          </a:prstGeom>
          <a:solidFill>
            <a:srgbClr val="EEF2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Content Placeholder 2">
            <a:extLst>
              <a:ext uri="{FF2B5EF4-FFF2-40B4-BE49-F238E27FC236}">
                <a16:creationId xmlns:a16="http://schemas.microsoft.com/office/drawing/2014/main" id="{BBB2F0FE-B77D-7ADE-0660-F4D16C5F6A3E}"/>
              </a:ext>
            </a:extLst>
          </p:cNvPr>
          <p:cNvSpPr>
            <a:spLocks noGrp="1"/>
          </p:cNvSpPr>
          <p:nvPr>
            <p:ph idx="1"/>
          </p:nvPr>
        </p:nvSpPr>
        <p:spPr>
          <a:xfrm>
            <a:off x="818713" y="1892299"/>
            <a:ext cx="4392114" cy="3966499"/>
          </a:xfrm>
        </p:spPr>
        <p:txBody>
          <a:bodyPr/>
          <a:lstStyle/>
          <a:p>
            <a:r>
              <a:rPr lang="en-GB" sz="1600" b="1">
                <a:solidFill>
                  <a:srgbClr val="0142D0"/>
                </a:solidFill>
                <a:hlinkClick r:id="rId2">
                  <a:extLst>
                    <a:ext uri="{A12FA001-AC4F-418D-AE19-62706E023703}">
                      <ahyp:hlinkClr xmlns:ahyp="http://schemas.microsoft.com/office/drawing/2018/hyperlinkcolor" val="tx"/>
                    </a:ext>
                  </a:extLst>
                </a:hlinkClick>
              </a:rPr>
              <a:t>Subgrant Agreement template </a:t>
            </a:r>
            <a:r>
              <a:rPr lang="en-GB" sz="1600">
                <a:solidFill>
                  <a:srgbClr val="0F0F55"/>
                </a:solidFill>
              </a:rPr>
              <a:t>(art 4.1, 5.3 and 5.4 will be adapted to each type of project)</a:t>
            </a:r>
          </a:p>
          <a:p>
            <a:endParaRPr lang="en-GB" sz="1600">
              <a:solidFill>
                <a:srgbClr val="0F0F55"/>
              </a:solidFill>
            </a:endParaRPr>
          </a:p>
          <a:p>
            <a:r>
              <a:rPr lang="en-GB" sz="1600">
                <a:solidFill>
                  <a:srgbClr val="0F0F55"/>
                </a:solidFill>
              </a:rPr>
              <a:t>Please ensure that your organisation has the capacity to sign the Subgrant Agreement if your project is selected successfully.</a:t>
            </a:r>
          </a:p>
          <a:p>
            <a:endParaRPr lang="en-GB" sz="1600">
              <a:solidFill>
                <a:srgbClr val="0F0F55"/>
              </a:solidFill>
            </a:endParaRPr>
          </a:p>
          <a:p>
            <a:r>
              <a:rPr lang="en-GB" sz="1600">
                <a:solidFill>
                  <a:srgbClr val="0F0F55"/>
                </a:solidFill>
              </a:rPr>
              <a:t>For Teaming Projects, a budget must be assigned to each co-applicant of the project. All co-applicants will sign the Sub-Grant Agreement.</a:t>
            </a:r>
          </a:p>
        </p:txBody>
      </p:sp>
      <p:grpSp>
        <p:nvGrpSpPr>
          <p:cNvPr id="6" name="Group 5">
            <a:extLst>
              <a:ext uri="{FF2B5EF4-FFF2-40B4-BE49-F238E27FC236}">
                <a16:creationId xmlns:a16="http://schemas.microsoft.com/office/drawing/2014/main" id="{3B15796B-4103-1E82-85D8-11FC49A0EDFB}"/>
              </a:ext>
            </a:extLst>
          </p:cNvPr>
          <p:cNvGrpSpPr/>
          <p:nvPr/>
        </p:nvGrpSpPr>
        <p:grpSpPr>
          <a:xfrm>
            <a:off x="2654890" y="6016587"/>
            <a:ext cx="4370756" cy="671404"/>
            <a:chOff x="2654890" y="6016587"/>
            <a:chExt cx="4370756" cy="671404"/>
          </a:xfrm>
        </p:grpSpPr>
        <p:pic>
          <p:nvPicPr>
            <p:cNvPr id="7" name="Picture 2">
              <a:extLst>
                <a:ext uri="{FF2B5EF4-FFF2-40B4-BE49-F238E27FC236}">
                  <a16:creationId xmlns:a16="http://schemas.microsoft.com/office/drawing/2014/main" id="{D272BE15-783F-7064-E0F8-C45705810ACA}"/>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27015" b="34089"/>
            <a:stretch/>
          </p:blipFill>
          <p:spPr bwMode="auto">
            <a:xfrm>
              <a:off x="2654890" y="6016587"/>
              <a:ext cx="1726192" cy="671404"/>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Funded by the EU">
              <a:extLst>
                <a:ext uri="{FF2B5EF4-FFF2-40B4-BE49-F238E27FC236}">
                  <a16:creationId xmlns:a16="http://schemas.microsoft.com/office/drawing/2014/main" id="{95808371-0EFB-1610-D159-DD8C97A03FA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95722" y="6138000"/>
              <a:ext cx="2329924" cy="489284"/>
            </a:xfrm>
            <a:prstGeom prst="rect">
              <a:avLst/>
            </a:prstGeom>
            <a:noFill/>
            <a:extLst>
              <a:ext uri="{909E8E84-426E-40DD-AFC4-6F175D3DCCD1}">
                <a14:hiddenFill xmlns:a14="http://schemas.microsoft.com/office/drawing/2010/main">
                  <a:solidFill>
                    <a:srgbClr val="FFFFFF"/>
                  </a:solidFill>
                </a14:hiddenFill>
              </a:ext>
            </a:extLst>
          </p:spPr>
        </p:pic>
      </p:grpSp>
      <p:sp>
        <p:nvSpPr>
          <p:cNvPr id="4" name="Content Placeholder 3">
            <a:extLst>
              <a:ext uri="{FF2B5EF4-FFF2-40B4-BE49-F238E27FC236}">
                <a16:creationId xmlns:a16="http://schemas.microsoft.com/office/drawing/2014/main" id="{3AA8D6AB-A2A4-BC58-A3A8-B82A32D2A1C4}"/>
              </a:ext>
            </a:extLst>
          </p:cNvPr>
          <p:cNvSpPr txBox="1">
            <a:spLocks/>
          </p:cNvSpPr>
          <p:nvPr/>
        </p:nvSpPr>
        <p:spPr>
          <a:xfrm>
            <a:off x="5494391" y="1917349"/>
            <a:ext cx="6397804" cy="3968752"/>
          </a:xfrm>
          <a:prstGeom prst="rect">
            <a:avLst/>
          </a:prstGeom>
        </p:spPr>
        <p:txBody>
          <a:bodyPr>
            <a:normAutofit lnSpcReduction="10000"/>
          </a:bodyPr>
          <a:lstStyle>
            <a:lvl1pPr marL="342900" indent="-342900" algn="l" defTabSz="457200" rtl="0" eaLnBrk="1" latinLnBrk="0" hangingPunct="1">
              <a:spcBef>
                <a:spcPct val="20000"/>
              </a:spcBef>
              <a:spcAft>
                <a:spcPts val="600"/>
              </a:spcAft>
              <a:buClr>
                <a:schemeClr val="accent1"/>
              </a:buClr>
              <a:buFont typeface="Wingdings 2" charset="2"/>
              <a:buChar char=""/>
              <a:defRPr sz="1800" kern="1200" baseline="0">
                <a:solidFill>
                  <a:schemeClr val="tx1"/>
                </a:solidFill>
                <a:effectLst/>
                <a:latin typeface="Open Sans" charset="0"/>
                <a:ea typeface="+mn-ea"/>
                <a:cs typeface="+mn-cs"/>
              </a:defRPr>
            </a:lvl1pPr>
            <a:lvl2pPr marL="742950" indent="-285750" algn="l" defTabSz="457200" rtl="0" eaLnBrk="1" latinLnBrk="0" hangingPunct="1">
              <a:spcBef>
                <a:spcPct val="20000"/>
              </a:spcBef>
              <a:spcAft>
                <a:spcPts val="600"/>
              </a:spcAft>
              <a:buClr>
                <a:schemeClr val="accent1"/>
              </a:buClr>
              <a:buFont typeface="Wingdings 2" charset="2"/>
              <a:buChar char=""/>
              <a:defRPr sz="1600" kern="1200" baseline="0">
                <a:solidFill>
                  <a:schemeClr val="tx1"/>
                </a:solidFill>
                <a:effectLst/>
                <a:latin typeface="Open Sans" charset="0"/>
                <a:ea typeface="+mn-ea"/>
                <a:cs typeface="+mn-cs"/>
              </a:defRPr>
            </a:lvl2pPr>
            <a:lvl3pPr marL="1143000" indent="-228600" algn="l" defTabSz="457200" rtl="0" eaLnBrk="1" latinLnBrk="0" hangingPunct="1">
              <a:spcBef>
                <a:spcPct val="20000"/>
              </a:spcBef>
              <a:spcAft>
                <a:spcPts val="600"/>
              </a:spcAft>
              <a:buClr>
                <a:schemeClr val="accent1"/>
              </a:buClr>
              <a:buFont typeface="Wingdings 2" charset="2"/>
              <a:buChar char=""/>
              <a:defRPr sz="1400" kern="1200" baseline="0">
                <a:solidFill>
                  <a:schemeClr val="tx1"/>
                </a:solidFill>
                <a:effectLst/>
                <a:latin typeface="Open Sans" charset="0"/>
                <a:ea typeface="+mn-ea"/>
                <a:cs typeface="+mn-cs"/>
              </a:defRPr>
            </a:lvl3pPr>
            <a:lvl4pPr marL="1600200" indent="-228600" algn="l" defTabSz="457200" rtl="0" eaLnBrk="1" latinLnBrk="0" hangingPunct="1">
              <a:spcBef>
                <a:spcPct val="20000"/>
              </a:spcBef>
              <a:spcAft>
                <a:spcPts val="600"/>
              </a:spcAft>
              <a:buClr>
                <a:schemeClr val="accent1"/>
              </a:buClr>
              <a:buFont typeface="Wingdings 2" charset="2"/>
              <a:buChar char=""/>
              <a:defRPr sz="1200" kern="1200" baseline="0">
                <a:solidFill>
                  <a:schemeClr val="tx1"/>
                </a:solidFill>
                <a:effectLst/>
                <a:latin typeface="Open Sans" charset="0"/>
                <a:ea typeface="+mn-ea"/>
                <a:cs typeface="+mn-cs"/>
              </a:defRPr>
            </a:lvl4pPr>
            <a:lvl5pPr marL="2057400" indent="-228600" algn="l" defTabSz="457200" rtl="0" eaLnBrk="1" latinLnBrk="0" hangingPunct="1">
              <a:spcBef>
                <a:spcPct val="20000"/>
              </a:spcBef>
              <a:spcAft>
                <a:spcPts val="600"/>
              </a:spcAft>
              <a:buClr>
                <a:schemeClr val="accent1"/>
              </a:buClr>
              <a:buFont typeface="Wingdings 2" charset="2"/>
              <a:buChar char=""/>
              <a:defRPr sz="1200" kern="1200" baseline="0">
                <a:solidFill>
                  <a:schemeClr val="tx1"/>
                </a:solidFill>
                <a:effectLst/>
                <a:latin typeface="Open Sans" charset="0"/>
                <a:ea typeface="+mn-ea"/>
                <a:cs typeface="+mn-cs"/>
              </a:defRPr>
            </a:lvl5pPr>
            <a:lvl6pPr marL="24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6pPr>
            <a:lvl7pPr marL="28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7pPr>
            <a:lvl8pPr marL="32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8pPr>
            <a:lvl9pPr marL="36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9pPr>
          </a:lstStyle>
          <a:p>
            <a:pPr marL="0" indent="0">
              <a:buFont typeface="Wingdings 2" charset="2"/>
              <a:buNone/>
            </a:pPr>
            <a:r>
              <a:rPr lang="en-GB">
                <a:solidFill>
                  <a:srgbClr val="0F0F55"/>
                </a:solidFill>
                <a:latin typeface="Poppins" panose="00000500000000000000" pitchFamily="2" charset="0"/>
                <a:cs typeface="Poppins" panose="00000500000000000000" pitchFamily="2" charset="0"/>
              </a:rPr>
              <a:t>Article 5.2 : </a:t>
            </a:r>
          </a:p>
          <a:p>
            <a:pPr marL="0" indent="0">
              <a:buFont typeface="Wingdings 2" charset="2"/>
              <a:buNone/>
            </a:pPr>
            <a:endParaRPr lang="en-GB">
              <a:solidFill>
                <a:srgbClr val="0F0F55"/>
              </a:solidFill>
              <a:latin typeface="Poppins" panose="00000500000000000000" pitchFamily="2" charset="0"/>
              <a:cs typeface="Poppins" panose="00000500000000000000" pitchFamily="2" charset="0"/>
            </a:endParaRPr>
          </a:p>
          <a:p>
            <a:pPr marL="0" indent="0">
              <a:buFont typeface="Wingdings 2" charset="2"/>
              <a:buNone/>
            </a:pPr>
            <a:endParaRPr lang="en-GB">
              <a:solidFill>
                <a:srgbClr val="0F0F55"/>
              </a:solidFill>
              <a:latin typeface="Poppins" panose="00000500000000000000" pitchFamily="2" charset="0"/>
              <a:cs typeface="Poppins" panose="00000500000000000000" pitchFamily="2" charset="0"/>
            </a:endParaRPr>
          </a:p>
          <a:p>
            <a:pPr marL="0" indent="0">
              <a:buFont typeface="Wingdings 2" charset="2"/>
              <a:buNone/>
            </a:pPr>
            <a:endParaRPr lang="en-GB">
              <a:solidFill>
                <a:srgbClr val="0F0F55"/>
              </a:solidFill>
              <a:latin typeface="Poppins" panose="00000500000000000000" pitchFamily="2" charset="0"/>
              <a:cs typeface="Poppins" panose="00000500000000000000" pitchFamily="2" charset="0"/>
            </a:endParaRPr>
          </a:p>
          <a:p>
            <a:pPr marL="0" indent="0">
              <a:buFont typeface="Wingdings 2" charset="2"/>
              <a:buNone/>
            </a:pPr>
            <a:endParaRPr lang="en-GB">
              <a:solidFill>
                <a:srgbClr val="0F0F55"/>
              </a:solidFill>
              <a:latin typeface="Poppins" panose="00000500000000000000" pitchFamily="2" charset="0"/>
              <a:cs typeface="Poppins" panose="00000500000000000000" pitchFamily="2" charset="0"/>
            </a:endParaRPr>
          </a:p>
          <a:p>
            <a:pPr marL="0" indent="0">
              <a:buFont typeface="Wingdings 2" charset="2"/>
              <a:buNone/>
            </a:pPr>
            <a:endParaRPr lang="en-GB">
              <a:solidFill>
                <a:srgbClr val="0F0F55"/>
              </a:solidFill>
              <a:latin typeface="Poppins" panose="00000500000000000000" pitchFamily="2" charset="0"/>
              <a:cs typeface="Poppins" panose="00000500000000000000" pitchFamily="2" charset="0"/>
            </a:endParaRPr>
          </a:p>
          <a:p>
            <a:pPr marL="0" indent="0">
              <a:buFont typeface="Wingdings 2" charset="2"/>
              <a:buNone/>
            </a:pPr>
            <a:endParaRPr lang="en-GB">
              <a:solidFill>
                <a:srgbClr val="0F0F55"/>
              </a:solidFill>
              <a:latin typeface="Poppins" panose="00000500000000000000" pitchFamily="2" charset="0"/>
              <a:cs typeface="Poppins" panose="00000500000000000000" pitchFamily="2" charset="0"/>
            </a:endParaRPr>
          </a:p>
          <a:p>
            <a:pPr marL="0" indent="0">
              <a:buFont typeface="Wingdings 2" charset="2"/>
              <a:buNone/>
            </a:pPr>
            <a:endParaRPr lang="en-GB" sz="3200">
              <a:solidFill>
                <a:srgbClr val="0F0F55"/>
              </a:solidFill>
              <a:latin typeface="Poppins" panose="00000500000000000000" pitchFamily="2" charset="0"/>
              <a:cs typeface="Poppins" panose="00000500000000000000" pitchFamily="2" charset="0"/>
            </a:endParaRPr>
          </a:p>
          <a:p>
            <a:pPr marL="0" indent="0">
              <a:buFont typeface="Wingdings 2" charset="2"/>
              <a:buNone/>
            </a:pPr>
            <a:r>
              <a:rPr lang="en-US" sz="1200" i="1">
                <a:solidFill>
                  <a:srgbClr val="0F0F55"/>
                </a:solidFill>
                <a:latin typeface="Poppins" panose="00000500000000000000" pitchFamily="2" charset="0"/>
                <a:cs typeface="Poppins" panose="00000500000000000000" pitchFamily="2" charset="0"/>
              </a:rPr>
              <a:t>*Participation is mandatory to achieve Month 6 and Month 11 KPIs unless in case of force majeure. Force majeure will only be accepted upon written approval by the CoARA Secretariat.</a:t>
            </a:r>
            <a:endParaRPr lang="en-GB" sz="1200" i="1">
              <a:solidFill>
                <a:srgbClr val="0F0F55"/>
              </a:solidFill>
              <a:latin typeface="Poppins" panose="00000500000000000000" pitchFamily="2" charset="0"/>
              <a:cs typeface="Poppins" panose="00000500000000000000" pitchFamily="2" charset="0"/>
            </a:endParaRPr>
          </a:p>
          <a:p>
            <a:pPr marL="0" indent="0">
              <a:buFont typeface="Wingdings 2" charset="2"/>
              <a:buNone/>
            </a:pPr>
            <a:endParaRPr lang="en-GB">
              <a:solidFill>
                <a:srgbClr val="0F0F55"/>
              </a:solidFill>
              <a:latin typeface="Poppins" panose="00000500000000000000" pitchFamily="2" charset="0"/>
              <a:cs typeface="Poppins" panose="00000500000000000000" pitchFamily="2" charset="0"/>
            </a:endParaRPr>
          </a:p>
        </p:txBody>
      </p:sp>
      <p:graphicFrame>
        <p:nvGraphicFramePr>
          <p:cNvPr id="5" name="Tableau 13">
            <a:extLst>
              <a:ext uri="{FF2B5EF4-FFF2-40B4-BE49-F238E27FC236}">
                <a16:creationId xmlns:a16="http://schemas.microsoft.com/office/drawing/2014/main" id="{DF29D766-D997-4090-AD33-221A16328159}"/>
              </a:ext>
            </a:extLst>
          </p:cNvPr>
          <p:cNvGraphicFramePr>
            <a:graphicFrameLocks noGrp="1"/>
          </p:cNvGraphicFramePr>
          <p:nvPr>
            <p:extLst>
              <p:ext uri="{D42A27DB-BD31-4B8C-83A1-F6EECF244321}">
                <p14:modId xmlns:p14="http://schemas.microsoft.com/office/powerpoint/2010/main" val="1029473761"/>
              </p:ext>
            </p:extLst>
          </p:nvPr>
        </p:nvGraphicFramePr>
        <p:xfrm>
          <a:off x="5494390" y="2355761"/>
          <a:ext cx="6337946" cy="2653904"/>
        </p:xfrm>
        <a:graphic>
          <a:graphicData uri="http://schemas.openxmlformats.org/drawingml/2006/table">
            <a:tbl>
              <a:tblPr firstRow="1" firstCol="1" bandRow="1">
                <a:tableStyleId>{5940675A-B579-460E-94D1-54222C63F5DA}</a:tableStyleId>
              </a:tblPr>
              <a:tblGrid>
                <a:gridCol w="1221866">
                  <a:extLst>
                    <a:ext uri="{9D8B030D-6E8A-4147-A177-3AD203B41FA5}">
                      <a16:colId xmlns:a16="http://schemas.microsoft.com/office/drawing/2014/main" val="930212822"/>
                    </a:ext>
                  </a:extLst>
                </a:gridCol>
                <a:gridCol w="1072553">
                  <a:extLst>
                    <a:ext uri="{9D8B030D-6E8A-4147-A177-3AD203B41FA5}">
                      <a16:colId xmlns:a16="http://schemas.microsoft.com/office/drawing/2014/main" val="3776670679"/>
                    </a:ext>
                  </a:extLst>
                </a:gridCol>
                <a:gridCol w="1541200">
                  <a:extLst>
                    <a:ext uri="{9D8B030D-6E8A-4147-A177-3AD203B41FA5}">
                      <a16:colId xmlns:a16="http://schemas.microsoft.com/office/drawing/2014/main" val="4101107995"/>
                    </a:ext>
                  </a:extLst>
                </a:gridCol>
                <a:gridCol w="1316944">
                  <a:extLst>
                    <a:ext uri="{9D8B030D-6E8A-4147-A177-3AD203B41FA5}">
                      <a16:colId xmlns:a16="http://schemas.microsoft.com/office/drawing/2014/main" val="3924322711"/>
                    </a:ext>
                  </a:extLst>
                </a:gridCol>
                <a:gridCol w="1185383">
                  <a:extLst>
                    <a:ext uri="{9D8B030D-6E8A-4147-A177-3AD203B41FA5}">
                      <a16:colId xmlns:a16="http://schemas.microsoft.com/office/drawing/2014/main" val="3236035713"/>
                    </a:ext>
                  </a:extLst>
                </a:gridCol>
              </a:tblGrid>
              <a:tr h="847912">
                <a:tc>
                  <a:txBody>
                    <a:bodyPr/>
                    <a:lstStyle/>
                    <a:p>
                      <a:pPr algn="ctr">
                        <a:lnSpc>
                          <a:spcPct val="107000"/>
                        </a:lnSpc>
                        <a:spcAft>
                          <a:spcPts val="800"/>
                        </a:spcAft>
                      </a:pPr>
                      <a:r>
                        <a:rPr lang="es-ES" sz="1400" b="1" kern="0">
                          <a:solidFill>
                            <a:srgbClr val="0F0F55"/>
                          </a:solidFill>
                          <a:effectLst/>
                          <a:latin typeface="Poppins" panose="00000500000000000000" pitchFamily="2" charset="0"/>
                          <a:cs typeface="Poppins" panose="00000500000000000000" pitchFamily="2" charset="0"/>
                        </a:rPr>
                        <a:t>Project Duration</a:t>
                      </a:r>
                      <a:endParaRPr lang="fr-FR" sz="1400" kern="100">
                        <a:solidFill>
                          <a:srgbClr val="0F0F55"/>
                        </a:solidFill>
                        <a:effectLst/>
                        <a:latin typeface="Poppins" panose="00000500000000000000" pitchFamily="2" charset="0"/>
                        <a:ea typeface="Calibri" panose="020F0502020204030204" pitchFamily="34" charset="0"/>
                        <a:cs typeface="Poppins" panose="00000500000000000000" pitchFamily="2" charset="0"/>
                      </a:endParaRPr>
                    </a:p>
                  </a:txBody>
                  <a:tcPr marL="44450" marR="44450" marT="0" marB="0" anchor="ctr">
                    <a:solidFill>
                      <a:srgbClr val="EEF2FF"/>
                    </a:solidFill>
                  </a:tcPr>
                </a:tc>
                <a:tc>
                  <a:txBody>
                    <a:bodyPr/>
                    <a:lstStyle/>
                    <a:p>
                      <a:pPr algn="ctr">
                        <a:lnSpc>
                          <a:spcPct val="107000"/>
                        </a:lnSpc>
                        <a:spcAft>
                          <a:spcPts val="800"/>
                        </a:spcAft>
                      </a:pPr>
                      <a:r>
                        <a:rPr lang="es-ES" sz="1400" b="1" kern="0">
                          <a:solidFill>
                            <a:srgbClr val="0F0F55"/>
                          </a:solidFill>
                          <a:effectLst/>
                          <a:latin typeface="Poppins" panose="00000500000000000000" pitchFamily="2" charset="0"/>
                          <a:ea typeface="+mn-ea"/>
                          <a:cs typeface="Poppins" panose="00000500000000000000" pitchFamily="2" charset="0"/>
                        </a:rPr>
                        <a:t>MONTH 1</a:t>
                      </a:r>
                      <a:endParaRPr lang="fr-FR" sz="1400" b="1" kern="0">
                        <a:solidFill>
                          <a:srgbClr val="0F0F55"/>
                        </a:solidFill>
                        <a:effectLst/>
                        <a:latin typeface="Poppins" panose="00000500000000000000" pitchFamily="2" charset="0"/>
                        <a:ea typeface="+mn-ea"/>
                        <a:cs typeface="Poppins" panose="00000500000000000000" pitchFamily="2" charset="0"/>
                      </a:endParaRPr>
                    </a:p>
                  </a:txBody>
                  <a:tcPr marL="44450" marR="44450" marT="0" marB="0" anchor="ctr">
                    <a:solidFill>
                      <a:srgbClr val="EEF2FF"/>
                    </a:solidFill>
                  </a:tcPr>
                </a:tc>
                <a:tc>
                  <a:txBody>
                    <a:bodyPr/>
                    <a:lstStyle/>
                    <a:p>
                      <a:pPr algn="ctr">
                        <a:lnSpc>
                          <a:spcPct val="107000"/>
                        </a:lnSpc>
                        <a:spcAft>
                          <a:spcPts val="800"/>
                        </a:spcAft>
                      </a:pPr>
                      <a:r>
                        <a:rPr lang="es-ES" sz="1400" b="1" kern="0">
                          <a:solidFill>
                            <a:srgbClr val="0F0F55"/>
                          </a:solidFill>
                          <a:effectLst/>
                          <a:latin typeface="Poppins" panose="00000500000000000000" pitchFamily="2" charset="0"/>
                          <a:ea typeface="+mn-ea"/>
                          <a:cs typeface="Poppins" panose="00000500000000000000" pitchFamily="2" charset="0"/>
                        </a:rPr>
                        <a:t>MONTH 6</a:t>
                      </a:r>
                      <a:endParaRPr lang="fr-FR" sz="1400" b="1" kern="0">
                        <a:solidFill>
                          <a:srgbClr val="0F0F55"/>
                        </a:solidFill>
                        <a:effectLst/>
                        <a:latin typeface="Poppins" panose="00000500000000000000" pitchFamily="2" charset="0"/>
                        <a:ea typeface="+mn-ea"/>
                        <a:cs typeface="Poppins" panose="00000500000000000000" pitchFamily="2" charset="0"/>
                      </a:endParaRPr>
                    </a:p>
                  </a:txBody>
                  <a:tcPr marL="44450" marR="44450" marT="0" marB="0" anchor="ctr">
                    <a:solidFill>
                      <a:srgbClr val="EEF2FF"/>
                    </a:solidFill>
                  </a:tcPr>
                </a:tc>
                <a:tc>
                  <a:txBody>
                    <a:bodyPr/>
                    <a:lstStyle/>
                    <a:p>
                      <a:pPr algn="ctr">
                        <a:lnSpc>
                          <a:spcPct val="107000"/>
                        </a:lnSpc>
                        <a:spcAft>
                          <a:spcPts val="800"/>
                        </a:spcAft>
                      </a:pPr>
                      <a:r>
                        <a:rPr lang="en-GB" sz="1400" b="1" kern="0" noProof="0">
                          <a:solidFill>
                            <a:srgbClr val="0F0F55"/>
                          </a:solidFill>
                          <a:effectLst/>
                          <a:latin typeface="Poppins" panose="00000500000000000000" pitchFamily="2" charset="0"/>
                          <a:ea typeface="+mn-ea"/>
                          <a:cs typeface="Poppins" panose="00000500000000000000" pitchFamily="2" charset="0"/>
                        </a:rPr>
                        <a:t>MONTH 11</a:t>
                      </a:r>
                    </a:p>
                  </a:txBody>
                  <a:tcPr marL="44450" marR="44450" marT="0" marB="0" anchor="ctr">
                    <a:solidFill>
                      <a:srgbClr val="EEF2FF"/>
                    </a:solidFill>
                  </a:tcPr>
                </a:tc>
                <a:tc>
                  <a:txBody>
                    <a:bodyPr/>
                    <a:lstStyle/>
                    <a:p>
                      <a:pPr marL="0" algn="ctr" defTabSz="457200" rtl="0" eaLnBrk="1" latinLnBrk="0" hangingPunct="1">
                        <a:lnSpc>
                          <a:spcPct val="200000"/>
                        </a:lnSpc>
                        <a:spcAft>
                          <a:spcPts val="800"/>
                        </a:spcAft>
                      </a:pPr>
                      <a:r>
                        <a:rPr lang="es-ES" sz="1400" b="1" kern="0">
                          <a:solidFill>
                            <a:srgbClr val="0F0F55"/>
                          </a:solidFill>
                          <a:effectLst/>
                          <a:latin typeface="Poppins" panose="00000500000000000000" pitchFamily="2" charset="0"/>
                          <a:ea typeface="+mn-ea"/>
                          <a:cs typeface="Poppins" panose="00000500000000000000" pitchFamily="2" charset="0"/>
                        </a:rPr>
                        <a:t>MONTH 12 </a:t>
                      </a:r>
                    </a:p>
                  </a:txBody>
                  <a:tcPr marL="44450" marR="44450" marT="0" marB="0" anchor="ctr">
                    <a:solidFill>
                      <a:srgbClr val="EEF2FF"/>
                    </a:solidFill>
                  </a:tcPr>
                </a:tc>
                <a:extLst>
                  <a:ext uri="{0D108BD9-81ED-4DB2-BD59-A6C34878D82A}">
                    <a16:rowId xmlns:a16="http://schemas.microsoft.com/office/drawing/2014/main" val="2939164254"/>
                  </a:ext>
                </a:extLst>
              </a:tr>
              <a:tr h="964468">
                <a:tc>
                  <a:txBody>
                    <a:bodyPr/>
                    <a:lstStyle/>
                    <a:p>
                      <a:pPr algn="ctr">
                        <a:lnSpc>
                          <a:spcPct val="107000"/>
                        </a:lnSpc>
                        <a:spcAft>
                          <a:spcPts val="800"/>
                        </a:spcAft>
                      </a:pPr>
                      <a:r>
                        <a:rPr lang="es-ES" sz="1400" b="1" kern="0">
                          <a:solidFill>
                            <a:srgbClr val="0F0F55"/>
                          </a:solidFill>
                          <a:effectLst/>
                          <a:latin typeface="Poppins" panose="00000500000000000000" pitchFamily="2" charset="0"/>
                          <a:cs typeface="Poppins" panose="00000500000000000000" pitchFamily="2" charset="0"/>
                        </a:rPr>
                        <a:t>OUTPUT</a:t>
                      </a:r>
                      <a:endParaRPr lang="fr-FR" sz="1400" kern="100">
                        <a:solidFill>
                          <a:srgbClr val="0F0F55"/>
                        </a:solidFill>
                        <a:effectLst/>
                        <a:latin typeface="Poppins" panose="00000500000000000000" pitchFamily="2" charset="0"/>
                        <a:ea typeface="Calibri" panose="020F0502020204030204" pitchFamily="34" charset="0"/>
                        <a:cs typeface="Poppins" panose="00000500000000000000" pitchFamily="2" charset="0"/>
                      </a:endParaRPr>
                    </a:p>
                  </a:txBody>
                  <a:tcPr marL="44450" marR="44450" marT="0" marB="0" anchor="ctr">
                    <a:solidFill>
                      <a:srgbClr val="EEF2FF"/>
                    </a:solidFill>
                  </a:tcPr>
                </a:tc>
                <a:tc>
                  <a:txBody>
                    <a:bodyPr/>
                    <a:lstStyle/>
                    <a:p>
                      <a:pPr algn="ctr">
                        <a:lnSpc>
                          <a:spcPct val="107000"/>
                        </a:lnSpc>
                        <a:spcAft>
                          <a:spcPts val="800"/>
                        </a:spcAft>
                      </a:pPr>
                      <a:r>
                        <a:rPr lang="en-US" sz="1200" b="0" kern="0">
                          <a:solidFill>
                            <a:srgbClr val="0F0F55"/>
                          </a:solidFill>
                          <a:effectLst/>
                          <a:latin typeface="Poppins" panose="00000500000000000000" pitchFamily="2" charset="0"/>
                          <a:ea typeface="+mn-ea"/>
                          <a:cs typeface="Poppins" panose="00000500000000000000" pitchFamily="2" charset="0"/>
                        </a:rPr>
                        <a:t>Prefinancing</a:t>
                      </a:r>
                      <a:endParaRPr lang="fr-FR" sz="1200" b="0" kern="0">
                        <a:solidFill>
                          <a:srgbClr val="0F0F55"/>
                        </a:solidFill>
                        <a:effectLst/>
                        <a:latin typeface="Poppins" panose="00000500000000000000" pitchFamily="2" charset="0"/>
                        <a:ea typeface="+mn-ea"/>
                        <a:cs typeface="Poppins" panose="00000500000000000000" pitchFamily="2" charset="0"/>
                      </a:endParaRPr>
                    </a:p>
                  </a:txBody>
                  <a:tcPr marL="44450" marR="44450" marT="0" marB="0" anchor="ctr">
                    <a:solidFill>
                      <a:schemeClr val="tx2">
                        <a:lumMod val="10000"/>
                        <a:lumOff val="90000"/>
                      </a:schemeClr>
                    </a:solidFill>
                  </a:tcPr>
                </a:tc>
                <a:tc>
                  <a:txBody>
                    <a:bodyPr/>
                    <a:lstStyle/>
                    <a:p>
                      <a:pPr algn="ctr">
                        <a:lnSpc>
                          <a:spcPct val="107000"/>
                        </a:lnSpc>
                        <a:spcAft>
                          <a:spcPts val="800"/>
                        </a:spcAft>
                      </a:pPr>
                      <a:r>
                        <a:rPr lang="es-ES" sz="1200" b="0" kern="0">
                          <a:solidFill>
                            <a:srgbClr val="0F0F55"/>
                          </a:solidFill>
                          <a:effectLst/>
                          <a:latin typeface="Poppins" panose="00000500000000000000" pitchFamily="2" charset="0"/>
                          <a:ea typeface="+mn-ea"/>
                          <a:cs typeface="Poppins" panose="00000500000000000000" pitchFamily="2" charset="0"/>
                        </a:rPr>
                        <a:t>First Knowledge Exchange Event</a:t>
                      </a:r>
                      <a:endParaRPr lang="fr-FR" sz="1200" b="0" kern="0">
                        <a:solidFill>
                          <a:srgbClr val="0F0F55"/>
                        </a:solidFill>
                        <a:effectLst/>
                        <a:latin typeface="Poppins" panose="00000500000000000000" pitchFamily="2" charset="0"/>
                        <a:ea typeface="+mn-ea"/>
                        <a:cs typeface="Poppins" panose="00000500000000000000" pitchFamily="2" charset="0"/>
                      </a:endParaRPr>
                    </a:p>
                  </a:txBody>
                  <a:tcPr marL="44450" marR="44450" marT="0" marB="0" anchor="ctr">
                    <a:solidFill>
                      <a:schemeClr val="tx2">
                        <a:lumMod val="10000"/>
                        <a:lumOff val="90000"/>
                      </a:schemeClr>
                    </a:solidFill>
                  </a:tcPr>
                </a:tc>
                <a:tc>
                  <a:txBody>
                    <a:bodyPr/>
                    <a:lstStyle/>
                    <a:p>
                      <a:pPr algn="ctr">
                        <a:lnSpc>
                          <a:spcPct val="107000"/>
                        </a:lnSpc>
                        <a:spcAft>
                          <a:spcPts val="800"/>
                        </a:spcAft>
                      </a:pPr>
                      <a:r>
                        <a:rPr lang="en-GB" sz="1200" b="0" kern="0" noProof="0">
                          <a:solidFill>
                            <a:srgbClr val="0F0F55"/>
                          </a:solidFill>
                          <a:effectLst/>
                          <a:latin typeface="Poppins" panose="00000500000000000000" pitchFamily="2" charset="0"/>
                          <a:ea typeface="+mn-ea"/>
                          <a:cs typeface="Poppins" panose="00000500000000000000" pitchFamily="2" charset="0"/>
                        </a:rPr>
                        <a:t>Second Knowledge Exchange Event</a:t>
                      </a:r>
                    </a:p>
                  </a:txBody>
                  <a:tcPr marL="44450" marR="44450" marT="0" marB="0" anchor="ctr">
                    <a:solidFill>
                      <a:schemeClr val="tx2">
                        <a:lumMod val="10000"/>
                        <a:lumOff val="90000"/>
                      </a:schemeClr>
                    </a:solidFill>
                  </a:tcPr>
                </a:tc>
                <a:tc>
                  <a:txBody>
                    <a:bodyPr/>
                    <a:lstStyle/>
                    <a:p>
                      <a:pPr marL="0" lvl="0" algn="ctr" defTabSz="457200" rtl="0" eaLnBrk="1" latinLnBrk="0" hangingPunct="1">
                        <a:lnSpc>
                          <a:spcPct val="107000"/>
                        </a:lnSpc>
                        <a:spcAft>
                          <a:spcPts val="800"/>
                        </a:spcAft>
                      </a:pPr>
                      <a:r>
                        <a:rPr lang="es-ES" sz="1200" b="0" kern="0">
                          <a:solidFill>
                            <a:srgbClr val="0F0F55"/>
                          </a:solidFill>
                          <a:effectLst/>
                          <a:latin typeface="Poppins" panose="00000500000000000000" pitchFamily="2" charset="0"/>
                          <a:ea typeface="+mn-ea"/>
                          <a:cs typeface="Poppins" panose="00000500000000000000" pitchFamily="2" charset="0"/>
                        </a:rPr>
                        <a:t> Final </a:t>
                      </a:r>
                      <a:r>
                        <a:rPr lang="es-ES" sz="1200" b="0" kern="0" err="1">
                          <a:solidFill>
                            <a:srgbClr val="0F0F55"/>
                          </a:solidFill>
                          <a:effectLst/>
                          <a:latin typeface="Poppins" panose="00000500000000000000" pitchFamily="2" charset="0"/>
                          <a:ea typeface="+mn-ea"/>
                          <a:cs typeface="Poppins" panose="00000500000000000000" pitchFamily="2" charset="0"/>
                        </a:rPr>
                        <a:t>Report</a:t>
                      </a:r>
                      <a:endParaRPr lang="fr-FR" sz="1200" b="0" kern="0">
                        <a:solidFill>
                          <a:srgbClr val="0F0F55"/>
                        </a:solidFill>
                        <a:effectLst/>
                        <a:latin typeface="Poppins" panose="00000500000000000000" pitchFamily="2" charset="0"/>
                        <a:ea typeface="+mn-ea"/>
                        <a:cs typeface="Poppins" panose="00000500000000000000" pitchFamily="2" charset="0"/>
                      </a:endParaRPr>
                    </a:p>
                  </a:txBody>
                  <a:tcPr marL="44450" marR="44450" marT="0" marB="0" anchor="ctr">
                    <a:solidFill>
                      <a:schemeClr val="tx2">
                        <a:lumMod val="10000"/>
                        <a:lumOff val="90000"/>
                      </a:schemeClr>
                    </a:solidFill>
                  </a:tcPr>
                </a:tc>
                <a:extLst>
                  <a:ext uri="{0D108BD9-81ED-4DB2-BD59-A6C34878D82A}">
                    <a16:rowId xmlns:a16="http://schemas.microsoft.com/office/drawing/2014/main" val="3715093135"/>
                  </a:ext>
                </a:extLst>
              </a:tr>
              <a:tr h="841524">
                <a:tc>
                  <a:txBody>
                    <a:bodyPr/>
                    <a:lstStyle/>
                    <a:p>
                      <a:pPr algn="ctr">
                        <a:lnSpc>
                          <a:spcPct val="107000"/>
                        </a:lnSpc>
                        <a:spcAft>
                          <a:spcPts val="800"/>
                        </a:spcAft>
                      </a:pPr>
                      <a:r>
                        <a:rPr lang="es-ES" sz="1400" b="1" kern="0">
                          <a:solidFill>
                            <a:srgbClr val="0F0F55"/>
                          </a:solidFill>
                          <a:effectLst/>
                          <a:latin typeface="Poppins" panose="00000500000000000000" pitchFamily="2" charset="0"/>
                          <a:ea typeface="+mn-ea"/>
                          <a:cs typeface="Poppins" panose="00000500000000000000" pitchFamily="2" charset="0"/>
                        </a:rPr>
                        <a:t>12 MONTH- PROJECTS</a:t>
                      </a:r>
                      <a:endParaRPr lang="fr-FR" sz="1400" b="1" kern="0">
                        <a:solidFill>
                          <a:srgbClr val="0F0F55"/>
                        </a:solidFill>
                        <a:effectLst/>
                        <a:latin typeface="Poppins" panose="00000500000000000000" pitchFamily="2" charset="0"/>
                        <a:ea typeface="+mn-ea"/>
                        <a:cs typeface="Poppins" panose="00000500000000000000" pitchFamily="2" charset="0"/>
                      </a:endParaRPr>
                    </a:p>
                  </a:txBody>
                  <a:tcPr marL="44450" marR="44450" marT="0" marB="0" anchor="ctr">
                    <a:solidFill>
                      <a:schemeClr val="tx2">
                        <a:lumMod val="10000"/>
                        <a:lumOff val="90000"/>
                      </a:schemeClr>
                    </a:solidFill>
                  </a:tcPr>
                </a:tc>
                <a:tc>
                  <a:txBody>
                    <a:bodyPr/>
                    <a:lstStyle/>
                    <a:p>
                      <a:pPr algn="ctr">
                        <a:lnSpc>
                          <a:spcPct val="107000"/>
                        </a:lnSpc>
                        <a:spcAft>
                          <a:spcPts val="800"/>
                        </a:spcAft>
                      </a:pPr>
                      <a:r>
                        <a:rPr lang="es-ES" sz="1200" kern="0">
                          <a:solidFill>
                            <a:srgbClr val="0F0F55"/>
                          </a:solidFill>
                          <a:effectLst/>
                          <a:latin typeface="Poppins" panose="00000500000000000000" pitchFamily="2" charset="0"/>
                          <a:cs typeface="Poppins" panose="00000500000000000000" pitchFamily="2" charset="0"/>
                        </a:rPr>
                        <a:t>70%</a:t>
                      </a:r>
                      <a:endParaRPr lang="fr-FR" sz="1200" kern="100">
                        <a:solidFill>
                          <a:srgbClr val="0F0F55"/>
                        </a:solidFill>
                        <a:effectLst/>
                        <a:latin typeface="Poppins" panose="00000500000000000000" pitchFamily="2" charset="0"/>
                        <a:ea typeface="Calibri" panose="020F0502020204030204" pitchFamily="34" charset="0"/>
                        <a:cs typeface="Poppins" panose="00000500000000000000" pitchFamily="2" charset="0"/>
                      </a:endParaRPr>
                    </a:p>
                  </a:txBody>
                  <a:tcPr marL="44450" marR="44450" marT="0" marB="0" anchor="ctr"/>
                </a:tc>
                <a:tc>
                  <a:txBody>
                    <a:bodyPr/>
                    <a:lstStyle/>
                    <a:p>
                      <a:pPr algn="ctr">
                        <a:lnSpc>
                          <a:spcPct val="107000"/>
                        </a:lnSpc>
                        <a:spcAft>
                          <a:spcPts val="800"/>
                        </a:spcAft>
                      </a:pPr>
                      <a:r>
                        <a:rPr lang="en-GB" sz="1200" kern="0" noProof="0">
                          <a:solidFill>
                            <a:srgbClr val="0F0F55"/>
                          </a:solidFill>
                          <a:effectLst/>
                          <a:latin typeface="Poppins" panose="00000500000000000000" pitchFamily="2" charset="0"/>
                          <a:cs typeface="Poppins" panose="00000500000000000000" pitchFamily="2" charset="0"/>
                        </a:rPr>
                        <a:t>Participation</a:t>
                      </a:r>
                      <a:r>
                        <a:rPr lang="es-ES" sz="1200" kern="0">
                          <a:solidFill>
                            <a:srgbClr val="0F0F55"/>
                          </a:solidFill>
                          <a:effectLst/>
                          <a:latin typeface="Poppins" panose="00000500000000000000" pitchFamily="2" charset="0"/>
                          <a:cs typeface="Poppins" panose="00000500000000000000" pitchFamily="2" charset="0"/>
                        </a:rPr>
                        <a:t> Mandatory*</a:t>
                      </a:r>
                      <a:endParaRPr lang="fr-FR" sz="1200" kern="100">
                        <a:solidFill>
                          <a:srgbClr val="0F0F55"/>
                        </a:solidFill>
                        <a:effectLst/>
                        <a:latin typeface="Poppins" panose="00000500000000000000" pitchFamily="2" charset="0"/>
                        <a:ea typeface="Calibri" panose="020F0502020204030204" pitchFamily="34" charset="0"/>
                        <a:cs typeface="Poppins" panose="00000500000000000000" pitchFamily="2" charset="0"/>
                      </a:endParaRPr>
                    </a:p>
                  </a:txBody>
                  <a:tcPr marL="44450" marR="44450" marT="0" marB="0" anchor="ctr"/>
                </a:tc>
                <a:tc>
                  <a:txBody>
                    <a:bodyPr/>
                    <a:lstStyle/>
                    <a:p>
                      <a:pPr algn="ctr">
                        <a:lnSpc>
                          <a:spcPct val="107000"/>
                        </a:lnSpc>
                        <a:spcAft>
                          <a:spcPts val="800"/>
                        </a:spcAft>
                      </a:pPr>
                      <a:r>
                        <a:rPr lang="en-GB" sz="1200" kern="0" noProof="0">
                          <a:solidFill>
                            <a:srgbClr val="0F0F55"/>
                          </a:solidFill>
                          <a:effectLst/>
                          <a:latin typeface="Poppins" panose="00000500000000000000" pitchFamily="2" charset="0"/>
                          <a:cs typeface="Poppins" panose="00000500000000000000" pitchFamily="2" charset="0"/>
                        </a:rPr>
                        <a:t>Participation Mandatory*</a:t>
                      </a:r>
                      <a:endParaRPr lang="en-GB" sz="1200" kern="100" noProof="0">
                        <a:solidFill>
                          <a:srgbClr val="0F0F55"/>
                        </a:solidFill>
                        <a:effectLst/>
                        <a:latin typeface="Poppins" panose="00000500000000000000" pitchFamily="2" charset="0"/>
                        <a:ea typeface="Calibri" panose="020F0502020204030204" pitchFamily="34" charset="0"/>
                        <a:cs typeface="Poppins" panose="00000500000000000000" pitchFamily="2" charset="0"/>
                      </a:endParaRPr>
                    </a:p>
                  </a:txBody>
                  <a:tcPr marL="44450" marR="44450" marT="0" marB="0" anchor="ctr"/>
                </a:tc>
                <a:tc>
                  <a:txBody>
                    <a:bodyPr/>
                    <a:lstStyle/>
                    <a:p>
                      <a:pPr algn="ctr">
                        <a:lnSpc>
                          <a:spcPct val="107000"/>
                        </a:lnSpc>
                        <a:spcAft>
                          <a:spcPts val="800"/>
                        </a:spcAft>
                      </a:pPr>
                      <a:r>
                        <a:rPr lang="es-ES" sz="1200" kern="0">
                          <a:solidFill>
                            <a:srgbClr val="0F0F55"/>
                          </a:solidFill>
                          <a:effectLst/>
                          <a:latin typeface="Poppins" panose="00000500000000000000" pitchFamily="2" charset="0"/>
                          <a:cs typeface="Poppins" panose="00000500000000000000" pitchFamily="2" charset="0"/>
                        </a:rPr>
                        <a:t>30%</a:t>
                      </a:r>
                      <a:endParaRPr lang="fr-FR" sz="1200" kern="100">
                        <a:solidFill>
                          <a:srgbClr val="0F0F55"/>
                        </a:solidFill>
                        <a:effectLst/>
                        <a:latin typeface="Poppins" panose="00000500000000000000" pitchFamily="2" charset="0"/>
                        <a:ea typeface="Calibri" panose="020F0502020204030204" pitchFamily="34" charset="0"/>
                        <a:cs typeface="Poppins" panose="00000500000000000000" pitchFamily="2" charset="0"/>
                      </a:endParaRPr>
                    </a:p>
                  </a:txBody>
                  <a:tcPr marL="44450" marR="44450" marT="0" marB="0" anchor="ctr"/>
                </a:tc>
                <a:extLst>
                  <a:ext uri="{0D108BD9-81ED-4DB2-BD59-A6C34878D82A}">
                    <a16:rowId xmlns:a16="http://schemas.microsoft.com/office/drawing/2014/main" val="112071843"/>
                  </a:ext>
                </a:extLst>
              </a:tr>
            </a:tbl>
          </a:graphicData>
        </a:graphic>
      </p:graphicFrame>
      <p:sp>
        <p:nvSpPr>
          <p:cNvPr id="9" name="Slide Number Placeholder 5">
            <a:extLst>
              <a:ext uri="{FF2B5EF4-FFF2-40B4-BE49-F238E27FC236}">
                <a16:creationId xmlns:a16="http://schemas.microsoft.com/office/drawing/2014/main" id="{F922A478-80C6-4349-36F8-7B3CE79E77FC}"/>
              </a:ext>
            </a:extLst>
          </p:cNvPr>
          <p:cNvSpPr>
            <a:spLocks noGrp="1"/>
          </p:cNvSpPr>
          <p:nvPr>
            <p:ph type="sldNum" sz="quarter" idx="12"/>
          </p:nvPr>
        </p:nvSpPr>
        <p:spPr>
          <a:xfrm>
            <a:off x="10917124" y="6161187"/>
            <a:ext cx="1062155" cy="490599"/>
          </a:xfrm>
          <a:prstGeom prst="rect">
            <a:avLst/>
          </a:prstGeom>
        </p:spPr>
        <p:txBody>
          <a:bodyPr/>
          <a:lstStyle>
            <a:lvl1pPr algn="r">
              <a:defRPr sz="2800" b="1" i="0" baseline="0">
                <a:latin typeface="Poppins SemiBold" panose="00000700000000000000" pitchFamily="2" charset="0"/>
                <a:cs typeface="Poppins SemiBold" panose="00000700000000000000" pitchFamily="2" charset="0"/>
              </a:defRPr>
            </a:lvl1pPr>
          </a:lstStyle>
          <a:p>
            <a:fld id="{EE564337-EC0D-514C-8926-9471E1A66B46}" type="slidenum">
              <a:rPr lang="en-US" smtClean="0"/>
              <a:pPr/>
              <a:t>22</a:t>
            </a:fld>
            <a:endParaRPr lang="en-US"/>
          </a:p>
        </p:txBody>
      </p:sp>
    </p:spTree>
    <p:extLst>
      <p:ext uri="{BB962C8B-B14F-4D97-AF65-F5344CB8AC3E}">
        <p14:creationId xmlns:p14="http://schemas.microsoft.com/office/powerpoint/2010/main" val="410364026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5FDFE6-8ED2-6D3A-3905-E276E1294131}"/>
              </a:ext>
            </a:extLst>
          </p:cNvPr>
          <p:cNvSpPr>
            <a:spLocks noGrp="1"/>
          </p:cNvSpPr>
          <p:nvPr>
            <p:ph type="title"/>
          </p:nvPr>
        </p:nvSpPr>
        <p:spPr/>
        <p:txBody>
          <a:bodyPr/>
          <a:lstStyle/>
          <a:p>
            <a:r>
              <a:rPr lang="en-US" cap="none">
                <a:solidFill>
                  <a:srgbClr val="0F0F55"/>
                </a:solidFill>
              </a:rPr>
              <a:t>Budget</a:t>
            </a:r>
            <a:endParaRPr lang="en-GB" cap="none">
              <a:solidFill>
                <a:srgbClr val="0F0F55"/>
              </a:solidFill>
            </a:endParaRPr>
          </a:p>
        </p:txBody>
      </p:sp>
      <p:sp>
        <p:nvSpPr>
          <p:cNvPr id="9" name="Content Placeholder 8">
            <a:extLst>
              <a:ext uri="{FF2B5EF4-FFF2-40B4-BE49-F238E27FC236}">
                <a16:creationId xmlns:a16="http://schemas.microsoft.com/office/drawing/2014/main" id="{61BA4F19-CE9C-3222-63BD-B9892EE7CA9C}"/>
              </a:ext>
            </a:extLst>
          </p:cNvPr>
          <p:cNvSpPr>
            <a:spLocks noGrp="1"/>
          </p:cNvSpPr>
          <p:nvPr>
            <p:ph sz="half" idx="1"/>
          </p:nvPr>
        </p:nvSpPr>
        <p:spPr/>
        <p:txBody>
          <a:bodyPr/>
          <a:lstStyle/>
          <a:p>
            <a:r>
              <a:rPr lang="en-US" b="1"/>
              <a:t>Funding by the EU</a:t>
            </a:r>
            <a:r>
              <a:rPr lang="en-US"/>
              <a:t>, following Horizon Europe eligible costs.</a:t>
            </a:r>
          </a:p>
          <a:p>
            <a:endParaRPr lang="en-US"/>
          </a:p>
          <a:p>
            <a:r>
              <a:rPr lang="en-US" b="1"/>
              <a:t>Subcontracting is strictly prohibited </a:t>
            </a:r>
            <a:r>
              <a:rPr lang="en-US"/>
              <a:t>for core/essential tasks.</a:t>
            </a:r>
          </a:p>
          <a:p>
            <a:endParaRPr lang="en-US"/>
          </a:p>
          <a:p>
            <a:r>
              <a:rPr lang="en-US"/>
              <a:t>‘</a:t>
            </a:r>
            <a:r>
              <a:rPr lang="en-US" b="1"/>
              <a:t>Use of Resources</a:t>
            </a:r>
            <a:r>
              <a:rPr lang="en-US"/>
              <a:t>’ file to be completed as part of the Evaluation: </a:t>
            </a:r>
            <a:r>
              <a:rPr lang="en-US">
                <a:solidFill>
                  <a:srgbClr val="0142D0"/>
                </a:solidFill>
                <a:hlinkClick r:id="rId2">
                  <a:extLst>
                    <a:ext uri="{A12FA001-AC4F-418D-AE19-62706E023703}">
                      <ahyp:hlinkClr xmlns:ahyp="http://schemas.microsoft.com/office/drawing/2018/hyperlinkcolor" val="tx"/>
                    </a:ext>
                  </a:extLst>
                </a:hlinkClick>
              </a:rPr>
              <a:t>Annex-4_Use-of-Resources.docx (live.com)</a:t>
            </a:r>
            <a:r>
              <a:rPr lang="en-US">
                <a:solidFill>
                  <a:srgbClr val="0142D0"/>
                </a:solidFill>
              </a:rPr>
              <a:t>.</a:t>
            </a:r>
          </a:p>
        </p:txBody>
      </p:sp>
      <p:sp>
        <p:nvSpPr>
          <p:cNvPr id="10" name="Content Placeholder 9">
            <a:extLst>
              <a:ext uri="{FF2B5EF4-FFF2-40B4-BE49-F238E27FC236}">
                <a16:creationId xmlns:a16="http://schemas.microsoft.com/office/drawing/2014/main" id="{5768E678-4523-1A42-2D0E-825E7ACFCFB1}"/>
              </a:ext>
            </a:extLst>
          </p:cNvPr>
          <p:cNvSpPr>
            <a:spLocks noGrp="1"/>
          </p:cNvSpPr>
          <p:nvPr>
            <p:ph sz="half" idx="2"/>
          </p:nvPr>
        </p:nvSpPr>
        <p:spPr/>
        <p:txBody>
          <a:bodyPr/>
          <a:lstStyle/>
          <a:p>
            <a:r>
              <a:rPr lang="en-US"/>
              <a:t>Payment schedule depends on the type of project as mentioned in the CoARA Boost Cascade Funding First Call:</a:t>
            </a:r>
          </a:p>
          <a:p>
            <a:endParaRPr lang="en-US"/>
          </a:p>
          <a:p>
            <a:endParaRPr lang="en-US"/>
          </a:p>
          <a:p>
            <a:endParaRPr lang="en-GB"/>
          </a:p>
        </p:txBody>
      </p:sp>
      <p:grpSp>
        <p:nvGrpSpPr>
          <p:cNvPr id="6" name="Group 5">
            <a:extLst>
              <a:ext uri="{FF2B5EF4-FFF2-40B4-BE49-F238E27FC236}">
                <a16:creationId xmlns:a16="http://schemas.microsoft.com/office/drawing/2014/main" id="{3B15796B-4103-1E82-85D8-11FC49A0EDFB}"/>
              </a:ext>
            </a:extLst>
          </p:cNvPr>
          <p:cNvGrpSpPr/>
          <p:nvPr/>
        </p:nvGrpSpPr>
        <p:grpSpPr>
          <a:xfrm>
            <a:off x="2654890" y="6016587"/>
            <a:ext cx="4370756" cy="671404"/>
            <a:chOff x="2654890" y="6016587"/>
            <a:chExt cx="4370756" cy="671404"/>
          </a:xfrm>
        </p:grpSpPr>
        <p:pic>
          <p:nvPicPr>
            <p:cNvPr id="7" name="Picture 2">
              <a:extLst>
                <a:ext uri="{FF2B5EF4-FFF2-40B4-BE49-F238E27FC236}">
                  <a16:creationId xmlns:a16="http://schemas.microsoft.com/office/drawing/2014/main" id="{D272BE15-783F-7064-E0F8-C45705810ACA}"/>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27015" b="34089"/>
            <a:stretch/>
          </p:blipFill>
          <p:spPr bwMode="auto">
            <a:xfrm>
              <a:off x="2654890" y="6016587"/>
              <a:ext cx="1726192" cy="671404"/>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Funded by the EU">
              <a:extLst>
                <a:ext uri="{FF2B5EF4-FFF2-40B4-BE49-F238E27FC236}">
                  <a16:creationId xmlns:a16="http://schemas.microsoft.com/office/drawing/2014/main" id="{95808371-0EFB-1610-D159-DD8C97A03FA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95722" y="6138000"/>
              <a:ext cx="2329924" cy="489284"/>
            </a:xfrm>
            <a:prstGeom prst="rect">
              <a:avLst/>
            </a:prstGeom>
            <a:noFill/>
            <a:extLst>
              <a:ext uri="{909E8E84-426E-40DD-AFC4-6F175D3DCCD1}">
                <a14:hiddenFill xmlns:a14="http://schemas.microsoft.com/office/drawing/2010/main">
                  <a:solidFill>
                    <a:srgbClr val="FFFFFF"/>
                  </a:solidFill>
                </a14:hiddenFill>
              </a:ext>
            </a:extLst>
          </p:spPr>
        </p:pic>
      </p:grpSp>
      <p:graphicFrame>
        <p:nvGraphicFramePr>
          <p:cNvPr id="11" name="Espace réservé du contenu 7">
            <a:extLst>
              <a:ext uri="{FF2B5EF4-FFF2-40B4-BE49-F238E27FC236}">
                <a16:creationId xmlns:a16="http://schemas.microsoft.com/office/drawing/2014/main" id="{88023ACF-D0AF-B827-8EA4-FA811C72B376}"/>
              </a:ext>
            </a:extLst>
          </p:cNvPr>
          <p:cNvGraphicFramePr>
            <a:graphicFrameLocks/>
          </p:cNvGraphicFramePr>
          <p:nvPr/>
        </p:nvGraphicFramePr>
        <p:xfrm>
          <a:off x="6551112" y="3064598"/>
          <a:ext cx="4482363" cy="2299483"/>
        </p:xfrm>
        <a:graphic>
          <a:graphicData uri="http://schemas.openxmlformats.org/drawingml/2006/table">
            <a:tbl>
              <a:tblPr firstRow="1" firstCol="1" bandRow="1"/>
              <a:tblGrid>
                <a:gridCol w="1678825">
                  <a:extLst>
                    <a:ext uri="{9D8B030D-6E8A-4147-A177-3AD203B41FA5}">
                      <a16:colId xmlns:a16="http://schemas.microsoft.com/office/drawing/2014/main" val="2650364575"/>
                    </a:ext>
                  </a:extLst>
                </a:gridCol>
                <a:gridCol w="1409549">
                  <a:extLst>
                    <a:ext uri="{9D8B030D-6E8A-4147-A177-3AD203B41FA5}">
                      <a16:colId xmlns:a16="http://schemas.microsoft.com/office/drawing/2014/main" val="670613245"/>
                    </a:ext>
                  </a:extLst>
                </a:gridCol>
                <a:gridCol w="1393989">
                  <a:extLst>
                    <a:ext uri="{9D8B030D-6E8A-4147-A177-3AD203B41FA5}">
                      <a16:colId xmlns:a16="http://schemas.microsoft.com/office/drawing/2014/main" val="2633724254"/>
                    </a:ext>
                  </a:extLst>
                </a:gridCol>
              </a:tblGrid>
              <a:tr h="677653">
                <a:tc>
                  <a:txBody>
                    <a:bodyPr/>
                    <a:lstStyle/>
                    <a:p>
                      <a:pPr algn="ctr">
                        <a:lnSpc>
                          <a:spcPct val="107000"/>
                        </a:lnSpc>
                        <a:spcAft>
                          <a:spcPts val="800"/>
                        </a:spcAft>
                      </a:pPr>
                      <a:r>
                        <a:rPr lang="en-GB" sz="1400" b="1" kern="100">
                          <a:effectLst/>
                          <a:latin typeface="Poppins" panose="00000500000000000000" pitchFamily="2" charset="0"/>
                          <a:ea typeface="Calibri" panose="020F0502020204030204" pitchFamily="34" charset="0"/>
                          <a:cs typeface="Poppins" panose="00000500000000000000" pitchFamily="2" charset="0"/>
                        </a:rPr>
                        <a:t>Types of projects</a:t>
                      </a:r>
                      <a:endParaRPr lang="fr-FR" sz="1400" b="1" kern="100">
                        <a:effectLst/>
                        <a:latin typeface="Poppins" panose="00000500000000000000" pitchFamily="2" charset="0"/>
                        <a:ea typeface="Calibri" panose="020F0502020204030204" pitchFamily="34" charset="0"/>
                        <a:cs typeface="Poppins" panose="00000500000000000000" pitchFamily="2"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EF2FF"/>
                    </a:solidFill>
                  </a:tcPr>
                </a:tc>
                <a:tc>
                  <a:txBody>
                    <a:bodyPr/>
                    <a:lstStyle/>
                    <a:p>
                      <a:pPr algn="ctr">
                        <a:lnSpc>
                          <a:spcPct val="107000"/>
                        </a:lnSpc>
                        <a:spcAft>
                          <a:spcPts val="800"/>
                        </a:spcAft>
                      </a:pPr>
                      <a:r>
                        <a:rPr lang="en-GB" sz="1400" b="1" kern="100">
                          <a:effectLst/>
                          <a:latin typeface="Poppins" panose="00000500000000000000" pitchFamily="2" charset="0"/>
                          <a:ea typeface="Calibri" panose="020F0502020204030204" pitchFamily="34" charset="0"/>
                          <a:cs typeface="Poppins" panose="00000500000000000000" pitchFamily="2" charset="0"/>
                        </a:rPr>
                        <a:t>Maximum grant amount</a:t>
                      </a:r>
                      <a:endParaRPr lang="fr-FR" sz="1400" b="1" kern="100">
                        <a:effectLst/>
                        <a:latin typeface="Poppins" panose="00000500000000000000" pitchFamily="2" charset="0"/>
                        <a:ea typeface="Calibri" panose="020F0502020204030204" pitchFamily="34" charset="0"/>
                        <a:cs typeface="Poppins" panose="00000500000000000000" pitchFamily="2"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EF2FF"/>
                    </a:solidFill>
                  </a:tcPr>
                </a:tc>
                <a:tc>
                  <a:txBody>
                    <a:bodyPr/>
                    <a:lstStyle/>
                    <a:p>
                      <a:pPr algn="ctr">
                        <a:lnSpc>
                          <a:spcPct val="107000"/>
                        </a:lnSpc>
                        <a:spcAft>
                          <a:spcPts val="800"/>
                        </a:spcAft>
                      </a:pPr>
                      <a:r>
                        <a:rPr lang="en-GB" sz="1400" b="1" kern="100">
                          <a:effectLst/>
                          <a:latin typeface="Poppins" panose="00000500000000000000" pitchFamily="2" charset="0"/>
                          <a:ea typeface="Calibri" panose="020F0502020204030204" pitchFamily="34" charset="0"/>
                          <a:cs typeface="Poppins" panose="00000500000000000000" pitchFamily="2" charset="0"/>
                        </a:rPr>
                        <a:t>Maximum project duration</a:t>
                      </a:r>
                      <a:endParaRPr lang="fr-FR" sz="1400" b="1" kern="100">
                        <a:effectLst/>
                        <a:latin typeface="Poppins" panose="00000500000000000000" pitchFamily="2" charset="0"/>
                        <a:ea typeface="Calibri" panose="020F0502020204030204" pitchFamily="34" charset="0"/>
                        <a:cs typeface="Poppins" panose="00000500000000000000" pitchFamily="2"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EF2FF"/>
                    </a:solidFill>
                  </a:tcPr>
                </a:tc>
                <a:extLst>
                  <a:ext uri="{0D108BD9-81ED-4DB2-BD59-A6C34878D82A}">
                    <a16:rowId xmlns:a16="http://schemas.microsoft.com/office/drawing/2014/main" val="2886484945"/>
                  </a:ext>
                </a:extLst>
              </a:tr>
              <a:tr h="449355">
                <a:tc>
                  <a:txBody>
                    <a:bodyPr/>
                    <a:lstStyle/>
                    <a:p>
                      <a:pPr marL="0" lvl="0" indent="0" algn="ctr">
                        <a:lnSpc>
                          <a:spcPct val="107000"/>
                        </a:lnSpc>
                        <a:spcAft>
                          <a:spcPts val="800"/>
                        </a:spcAft>
                        <a:buFont typeface="Poppins" panose="00000500000000000000" pitchFamily="2" charset="0"/>
                        <a:buNone/>
                      </a:pPr>
                      <a:r>
                        <a:rPr lang="en-GB" sz="1400" b="1" kern="100">
                          <a:effectLst/>
                          <a:latin typeface="Poppins" panose="00000500000000000000" pitchFamily="2" charset="0"/>
                          <a:ea typeface="Calibri" panose="020F0502020204030204" pitchFamily="34" charset="0"/>
                          <a:cs typeface="Poppins" panose="00000500000000000000" pitchFamily="2" charset="0"/>
                        </a:rPr>
                        <a:t>Teaming projects </a:t>
                      </a:r>
                      <a:endParaRPr lang="fr-FR" sz="1400" b="1" kern="100">
                        <a:effectLst/>
                        <a:latin typeface="Poppins" panose="00000500000000000000" pitchFamily="2" charset="0"/>
                        <a:ea typeface="Calibri" panose="020F0502020204030204" pitchFamily="34" charset="0"/>
                        <a:cs typeface="Poppins" panose="00000500000000000000" pitchFamily="2"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1400" kern="100">
                          <a:effectLst/>
                          <a:latin typeface="Poppins" panose="00000500000000000000" pitchFamily="2" charset="0"/>
                          <a:ea typeface="Calibri" panose="020F0502020204030204" pitchFamily="34" charset="0"/>
                          <a:cs typeface="Poppins" panose="00000500000000000000" pitchFamily="2" charset="0"/>
                        </a:rPr>
                        <a:t>40 k€ </a:t>
                      </a:r>
                      <a:endParaRPr lang="fr-FR" sz="1400" kern="100">
                        <a:effectLst/>
                        <a:latin typeface="Poppins" panose="00000500000000000000" pitchFamily="2" charset="0"/>
                        <a:ea typeface="Calibri" panose="020F0502020204030204" pitchFamily="34" charset="0"/>
                        <a:cs typeface="Poppins" panose="00000500000000000000" pitchFamily="2"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1400" kern="100">
                          <a:effectLst/>
                          <a:latin typeface="Poppins" panose="00000500000000000000" pitchFamily="2" charset="0"/>
                          <a:ea typeface="Calibri" panose="020F0502020204030204" pitchFamily="34" charset="0"/>
                          <a:cs typeface="Poppins" panose="00000500000000000000" pitchFamily="2" charset="0"/>
                        </a:rPr>
                        <a:t>1 year  </a:t>
                      </a:r>
                      <a:endParaRPr lang="fr-FR" sz="1400" kern="100">
                        <a:effectLst/>
                        <a:latin typeface="Poppins" panose="00000500000000000000" pitchFamily="2" charset="0"/>
                        <a:ea typeface="Calibri" panose="020F0502020204030204" pitchFamily="34" charset="0"/>
                        <a:cs typeface="Poppins" panose="00000500000000000000" pitchFamily="2"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496600570"/>
                  </a:ext>
                </a:extLst>
              </a:tr>
              <a:tr h="494822">
                <a:tc>
                  <a:txBody>
                    <a:bodyPr/>
                    <a:lstStyle/>
                    <a:p>
                      <a:pPr marL="0" lvl="0" indent="0" algn="ctr">
                        <a:lnSpc>
                          <a:spcPct val="107000"/>
                        </a:lnSpc>
                        <a:spcAft>
                          <a:spcPts val="800"/>
                        </a:spcAft>
                        <a:buFont typeface="Poppins" panose="00000500000000000000" pitchFamily="2" charset="0"/>
                        <a:buNone/>
                      </a:pPr>
                      <a:r>
                        <a:rPr lang="en-GB" sz="1400" b="1" kern="100">
                          <a:effectLst/>
                          <a:latin typeface="Poppins" panose="00000500000000000000" pitchFamily="2" charset="0"/>
                          <a:ea typeface="Calibri" panose="020F0502020204030204" pitchFamily="34" charset="0"/>
                          <a:cs typeface="Poppins" panose="00000500000000000000" pitchFamily="2" charset="0"/>
                        </a:rPr>
                        <a:t>Institutional pilot projects</a:t>
                      </a:r>
                      <a:endParaRPr lang="fr-FR" sz="1400" b="1" kern="100">
                        <a:effectLst/>
                        <a:latin typeface="Poppins" panose="00000500000000000000" pitchFamily="2" charset="0"/>
                        <a:ea typeface="Calibri" panose="020F0502020204030204" pitchFamily="34" charset="0"/>
                        <a:cs typeface="Poppins" panose="00000500000000000000" pitchFamily="2"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1400" kern="100">
                          <a:effectLst/>
                          <a:latin typeface="Poppins" panose="00000500000000000000" pitchFamily="2" charset="0"/>
                          <a:ea typeface="Calibri" panose="020F0502020204030204" pitchFamily="34" charset="0"/>
                          <a:cs typeface="Poppins" panose="00000500000000000000" pitchFamily="2" charset="0"/>
                        </a:rPr>
                        <a:t>30 k€ </a:t>
                      </a:r>
                      <a:endParaRPr lang="fr-FR" sz="1400" kern="100">
                        <a:effectLst/>
                        <a:latin typeface="Poppins" panose="00000500000000000000" pitchFamily="2" charset="0"/>
                        <a:ea typeface="Calibri" panose="020F0502020204030204" pitchFamily="34" charset="0"/>
                        <a:cs typeface="Poppins" panose="00000500000000000000" pitchFamily="2"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1400" kern="100">
                          <a:effectLst/>
                          <a:latin typeface="Poppins" panose="00000500000000000000" pitchFamily="2" charset="0"/>
                          <a:ea typeface="Calibri" panose="020F0502020204030204" pitchFamily="34" charset="0"/>
                          <a:cs typeface="Poppins" panose="00000500000000000000" pitchFamily="2" charset="0"/>
                        </a:rPr>
                        <a:t>1 year  </a:t>
                      </a:r>
                      <a:endParaRPr lang="fr-FR" sz="1400" kern="100">
                        <a:effectLst/>
                        <a:latin typeface="Poppins" panose="00000500000000000000" pitchFamily="2" charset="0"/>
                        <a:ea typeface="Calibri" panose="020F0502020204030204" pitchFamily="34" charset="0"/>
                        <a:cs typeface="Poppins" panose="00000500000000000000" pitchFamily="2"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508238681"/>
                  </a:ext>
                </a:extLst>
              </a:tr>
              <a:tr h="677653">
                <a:tc>
                  <a:txBody>
                    <a:bodyPr/>
                    <a:lstStyle/>
                    <a:p>
                      <a:pPr marL="0" lvl="0" indent="0" algn="ctr">
                        <a:lnSpc>
                          <a:spcPct val="107000"/>
                        </a:lnSpc>
                        <a:spcAft>
                          <a:spcPts val="800"/>
                        </a:spcAft>
                        <a:buFont typeface="Poppins" panose="00000500000000000000" pitchFamily="2" charset="0"/>
                        <a:buNone/>
                      </a:pPr>
                      <a:r>
                        <a:rPr lang="en-GB" sz="1400" b="1" kern="100">
                          <a:effectLst/>
                          <a:latin typeface="Poppins" panose="00000500000000000000" pitchFamily="2" charset="0"/>
                          <a:ea typeface="Calibri" panose="020F0502020204030204" pitchFamily="34" charset="0"/>
                          <a:cs typeface="Poppins" panose="00000500000000000000" pitchFamily="2" charset="0"/>
                        </a:rPr>
                        <a:t>Institutional change projects</a:t>
                      </a:r>
                      <a:endParaRPr lang="fr-FR" sz="1400" b="1" kern="100">
                        <a:effectLst/>
                        <a:latin typeface="Poppins" panose="00000500000000000000" pitchFamily="2" charset="0"/>
                        <a:ea typeface="Calibri" panose="020F0502020204030204" pitchFamily="34" charset="0"/>
                        <a:cs typeface="Poppins" panose="00000500000000000000" pitchFamily="2"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1400" kern="100">
                          <a:effectLst/>
                          <a:latin typeface="Poppins" panose="00000500000000000000" pitchFamily="2" charset="0"/>
                          <a:ea typeface="Calibri" panose="020F0502020204030204" pitchFamily="34" charset="0"/>
                          <a:cs typeface="Poppins" panose="00000500000000000000" pitchFamily="2" charset="0"/>
                        </a:rPr>
                        <a:t>60 k€ </a:t>
                      </a:r>
                      <a:endParaRPr lang="fr-FR" sz="1400" kern="100">
                        <a:effectLst/>
                        <a:latin typeface="Poppins" panose="00000500000000000000" pitchFamily="2" charset="0"/>
                        <a:ea typeface="Calibri" panose="020F0502020204030204" pitchFamily="34" charset="0"/>
                        <a:cs typeface="Poppins" panose="00000500000000000000" pitchFamily="2"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1400" kern="100">
                          <a:effectLst/>
                          <a:latin typeface="Poppins" panose="00000500000000000000" pitchFamily="2" charset="0"/>
                          <a:ea typeface="Calibri" panose="020F0502020204030204" pitchFamily="34" charset="0"/>
                          <a:cs typeface="Poppins" panose="00000500000000000000" pitchFamily="2" charset="0"/>
                        </a:rPr>
                        <a:t>1 year  </a:t>
                      </a:r>
                      <a:endParaRPr lang="fr-FR" sz="1400" kern="100">
                        <a:effectLst/>
                        <a:latin typeface="Poppins" panose="00000500000000000000" pitchFamily="2" charset="0"/>
                        <a:ea typeface="Calibri" panose="020F0502020204030204" pitchFamily="34" charset="0"/>
                        <a:cs typeface="Poppins" panose="00000500000000000000" pitchFamily="2"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296831136"/>
                  </a:ext>
                </a:extLst>
              </a:tr>
            </a:tbl>
          </a:graphicData>
        </a:graphic>
      </p:graphicFrame>
      <p:sp>
        <p:nvSpPr>
          <p:cNvPr id="13" name="TextBox 12">
            <a:extLst>
              <a:ext uri="{FF2B5EF4-FFF2-40B4-BE49-F238E27FC236}">
                <a16:creationId xmlns:a16="http://schemas.microsoft.com/office/drawing/2014/main" id="{DA51FF9A-E569-9DBA-2C1B-A98ADFF8B993}"/>
              </a:ext>
            </a:extLst>
          </p:cNvPr>
          <p:cNvSpPr txBox="1"/>
          <p:nvPr/>
        </p:nvSpPr>
        <p:spPr>
          <a:xfrm>
            <a:off x="6490154" y="5491669"/>
            <a:ext cx="4543321" cy="461665"/>
          </a:xfrm>
          <a:prstGeom prst="rect">
            <a:avLst/>
          </a:prstGeom>
          <a:noFill/>
        </p:spPr>
        <p:txBody>
          <a:bodyPr wrap="square">
            <a:spAutoFit/>
          </a:bodyPr>
          <a:lstStyle/>
          <a:p>
            <a:r>
              <a:rPr lang="en-GB" sz="1200" i="1">
                <a:latin typeface="Poppins" panose="00000500000000000000" pitchFamily="2" charset="0"/>
                <a:cs typeface="Poppins" panose="00000500000000000000" pitchFamily="2" charset="0"/>
              </a:rPr>
              <a:t>Payment transfers will be made in Euros only on accounts accepting Euros.</a:t>
            </a:r>
            <a:endParaRPr lang="en-GB" sz="1200">
              <a:latin typeface="Poppins" panose="00000500000000000000" pitchFamily="2" charset="0"/>
              <a:cs typeface="Poppins" panose="00000500000000000000" pitchFamily="2" charset="0"/>
            </a:endParaRPr>
          </a:p>
        </p:txBody>
      </p:sp>
      <p:sp>
        <p:nvSpPr>
          <p:cNvPr id="3" name="Slide Number Placeholder 5">
            <a:extLst>
              <a:ext uri="{FF2B5EF4-FFF2-40B4-BE49-F238E27FC236}">
                <a16:creationId xmlns:a16="http://schemas.microsoft.com/office/drawing/2014/main" id="{E83A838D-4EC5-6698-4D77-0BE7CBF6E37B}"/>
              </a:ext>
            </a:extLst>
          </p:cNvPr>
          <p:cNvSpPr>
            <a:spLocks noGrp="1"/>
          </p:cNvSpPr>
          <p:nvPr>
            <p:ph type="sldNum" sz="quarter" idx="12"/>
          </p:nvPr>
        </p:nvSpPr>
        <p:spPr>
          <a:xfrm>
            <a:off x="10917124" y="6161187"/>
            <a:ext cx="1062155" cy="490599"/>
          </a:xfrm>
          <a:prstGeom prst="rect">
            <a:avLst/>
          </a:prstGeom>
        </p:spPr>
        <p:txBody>
          <a:bodyPr/>
          <a:lstStyle>
            <a:lvl1pPr algn="r">
              <a:defRPr sz="2800" b="1" i="0" baseline="0">
                <a:latin typeface="Poppins SemiBold" panose="00000700000000000000" pitchFamily="2" charset="0"/>
                <a:cs typeface="Poppins SemiBold" panose="00000700000000000000" pitchFamily="2" charset="0"/>
              </a:defRPr>
            </a:lvl1pPr>
          </a:lstStyle>
          <a:p>
            <a:fld id="{EE564337-EC0D-514C-8926-9471E1A66B46}" type="slidenum">
              <a:rPr lang="en-US" smtClean="0"/>
              <a:pPr/>
              <a:t>23</a:t>
            </a:fld>
            <a:endParaRPr lang="en-US"/>
          </a:p>
        </p:txBody>
      </p:sp>
    </p:spTree>
    <p:extLst>
      <p:ext uri="{BB962C8B-B14F-4D97-AF65-F5344CB8AC3E}">
        <p14:creationId xmlns:p14="http://schemas.microsoft.com/office/powerpoint/2010/main" val="58198103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CE6750-A2B4-DA70-B8D8-C8545026BFE2}"/>
              </a:ext>
            </a:extLst>
          </p:cNvPr>
          <p:cNvSpPr>
            <a:spLocks noGrp="1"/>
          </p:cNvSpPr>
          <p:nvPr>
            <p:ph type="title"/>
          </p:nvPr>
        </p:nvSpPr>
        <p:spPr/>
        <p:txBody>
          <a:bodyPr/>
          <a:lstStyle/>
          <a:p>
            <a:r>
              <a:rPr lang="en-GB" cap="none">
                <a:solidFill>
                  <a:srgbClr val="0F0F55"/>
                </a:solidFill>
              </a:rPr>
              <a:t>Call for Cascade Funding: </a:t>
            </a:r>
            <a:r>
              <a:rPr lang="en-GB" cap="none">
                <a:solidFill>
                  <a:srgbClr val="89CBFF"/>
                </a:solidFill>
              </a:rPr>
              <a:t>Guidance</a:t>
            </a:r>
          </a:p>
        </p:txBody>
      </p:sp>
      <p:sp>
        <p:nvSpPr>
          <p:cNvPr id="6" name="Slide Number Placeholder 5">
            <a:extLst>
              <a:ext uri="{FF2B5EF4-FFF2-40B4-BE49-F238E27FC236}">
                <a16:creationId xmlns:a16="http://schemas.microsoft.com/office/drawing/2014/main" id="{ECFF6B30-2315-7986-B11B-85CD9E590328}"/>
              </a:ext>
            </a:extLst>
          </p:cNvPr>
          <p:cNvSpPr>
            <a:spLocks noGrp="1"/>
          </p:cNvSpPr>
          <p:nvPr>
            <p:ph type="sldNum" sz="quarter" idx="12"/>
          </p:nvPr>
        </p:nvSpPr>
        <p:spPr/>
        <p:txBody>
          <a:bodyPr/>
          <a:lstStyle/>
          <a:p>
            <a:fld id="{EE564337-EC0D-514C-8926-9471E1A66B46}" type="slidenum">
              <a:rPr lang="en-US" smtClean="0"/>
              <a:pPr/>
              <a:t>24</a:t>
            </a:fld>
            <a:endParaRPr lang="en-US"/>
          </a:p>
        </p:txBody>
      </p:sp>
      <p:sp>
        <p:nvSpPr>
          <p:cNvPr id="11" name="Oval 10">
            <a:extLst>
              <a:ext uri="{FF2B5EF4-FFF2-40B4-BE49-F238E27FC236}">
                <a16:creationId xmlns:a16="http://schemas.microsoft.com/office/drawing/2014/main" id="{CB921F8C-2F5F-494A-FCD6-AD0AC5D03A02}"/>
              </a:ext>
            </a:extLst>
          </p:cNvPr>
          <p:cNvSpPr>
            <a:spLocks noChangeArrowheads="1"/>
          </p:cNvSpPr>
          <p:nvPr/>
        </p:nvSpPr>
        <p:spPr bwMode="auto">
          <a:xfrm>
            <a:off x="1440196" y="3507589"/>
            <a:ext cx="1060286" cy="1063475"/>
          </a:xfrm>
          <a:prstGeom prst="ellipse">
            <a:avLst/>
          </a:prstGeom>
          <a:solidFill>
            <a:srgbClr val="0F0F55"/>
          </a:solidFill>
          <a:ln>
            <a:noFill/>
          </a:ln>
        </p:spPr>
        <p:txBody>
          <a:bodyPr vert="horz" wrap="square" lIns="121920" tIns="60960" rIns="121920" bIns="60960" numCol="1" anchor="t" anchorCtr="0" compatLnSpc="1">
            <a:prstTxWarp prst="textNoShape">
              <a:avLst/>
            </a:prstTxWarp>
          </a:bodyPr>
          <a:lstStyle/>
          <a:p>
            <a:endParaRPr lang="en-US" sz="3200">
              <a:latin typeface="Poppins" panose="00000500000000000000" pitchFamily="2" charset="0"/>
              <a:cs typeface="Poppins" panose="00000500000000000000" pitchFamily="2" charset="0"/>
            </a:endParaRPr>
          </a:p>
        </p:txBody>
      </p:sp>
      <p:cxnSp>
        <p:nvCxnSpPr>
          <p:cNvPr id="13" name="Straight Connector 12">
            <a:extLst>
              <a:ext uri="{FF2B5EF4-FFF2-40B4-BE49-F238E27FC236}">
                <a16:creationId xmlns:a16="http://schemas.microsoft.com/office/drawing/2014/main" id="{8C96DEDC-56AC-ACBC-3CC4-876A0DD6EA38}"/>
              </a:ext>
            </a:extLst>
          </p:cNvPr>
          <p:cNvCxnSpPr>
            <a:cxnSpLocks/>
            <a:endCxn id="9" idx="2"/>
          </p:cNvCxnSpPr>
          <p:nvPr/>
        </p:nvCxnSpPr>
        <p:spPr>
          <a:xfrm>
            <a:off x="2500482" y="4039326"/>
            <a:ext cx="1178627" cy="1"/>
          </a:xfrm>
          <a:prstGeom prst="line">
            <a:avLst/>
          </a:prstGeom>
          <a:ln w="22225">
            <a:solidFill>
              <a:srgbClr val="0F0F55"/>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F05F2F70-AE37-9562-B95F-D2FBB16CD2EA}"/>
              </a:ext>
            </a:extLst>
          </p:cNvPr>
          <p:cNvCxnSpPr>
            <a:cxnSpLocks/>
            <a:stCxn id="9" idx="6"/>
            <a:endCxn id="7" idx="2"/>
          </p:cNvCxnSpPr>
          <p:nvPr/>
        </p:nvCxnSpPr>
        <p:spPr>
          <a:xfrm flipV="1">
            <a:off x="4739395" y="4034041"/>
            <a:ext cx="1487113" cy="5286"/>
          </a:xfrm>
          <a:prstGeom prst="line">
            <a:avLst/>
          </a:prstGeom>
          <a:ln w="22225">
            <a:solidFill>
              <a:srgbClr val="0142D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CCEAA1A5-C4B6-D5F2-E61E-0409A07C18AA}"/>
              </a:ext>
            </a:extLst>
          </p:cNvPr>
          <p:cNvCxnSpPr>
            <a:cxnSpLocks/>
            <a:stCxn id="7" idx="6"/>
          </p:cNvCxnSpPr>
          <p:nvPr/>
        </p:nvCxnSpPr>
        <p:spPr>
          <a:xfrm flipV="1">
            <a:off x="7286794" y="4034040"/>
            <a:ext cx="2098259" cy="1"/>
          </a:xfrm>
          <a:prstGeom prst="line">
            <a:avLst/>
          </a:prstGeom>
          <a:ln w="22225">
            <a:solidFill>
              <a:srgbClr val="549DF9"/>
            </a:solidFill>
          </a:ln>
        </p:spPr>
        <p:style>
          <a:lnRef idx="1">
            <a:schemeClr val="accent1"/>
          </a:lnRef>
          <a:fillRef idx="0">
            <a:schemeClr val="accent1"/>
          </a:fillRef>
          <a:effectRef idx="0">
            <a:schemeClr val="accent1"/>
          </a:effectRef>
          <a:fontRef idx="minor">
            <a:schemeClr val="tx1"/>
          </a:fontRef>
        </p:style>
      </p:cxnSp>
      <p:sp>
        <p:nvSpPr>
          <p:cNvPr id="19" name="Textplatzhalter 3">
            <a:extLst>
              <a:ext uri="{FF2B5EF4-FFF2-40B4-BE49-F238E27FC236}">
                <a16:creationId xmlns:a16="http://schemas.microsoft.com/office/drawing/2014/main" id="{9BF16461-7EAB-631C-033B-1B3E47A502DE}"/>
              </a:ext>
            </a:extLst>
          </p:cNvPr>
          <p:cNvSpPr txBox="1">
            <a:spLocks/>
          </p:cNvSpPr>
          <p:nvPr/>
        </p:nvSpPr>
        <p:spPr>
          <a:xfrm>
            <a:off x="1025260" y="2125742"/>
            <a:ext cx="1890158" cy="1394736"/>
          </a:xfrm>
          <a:prstGeom prst="rect">
            <a:avLst/>
          </a:prstGeom>
        </p:spPr>
        <p:txBody>
          <a:bodyPr lIns="0" tIns="144000" rIns="0" bIns="144000" anchor="b">
            <a:noAutofit/>
          </a:bodyPr>
          <a:lstStyle>
            <a:lvl1pPr marL="0" indent="0" algn="l" defTabSz="1219170" rtl="0" eaLnBrk="1" latinLnBrk="0" hangingPunct="1">
              <a:lnSpc>
                <a:spcPct val="100000"/>
              </a:lnSpc>
              <a:spcBef>
                <a:spcPts val="200"/>
              </a:spcBef>
              <a:spcAft>
                <a:spcPts val="200"/>
              </a:spcAft>
              <a:buFont typeface="Arial" panose="020B0604020202020204" pitchFamily="34" charset="0"/>
              <a:buNone/>
              <a:defRPr sz="1400" b="0" kern="1200" cap="none" baseline="0">
                <a:solidFill>
                  <a:schemeClr val="tx1"/>
                </a:solidFill>
                <a:latin typeface="+mn-lt"/>
                <a:ea typeface="+mn-ea"/>
                <a:cs typeface="+mn-cs"/>
              </a:defRPr>
            </a:lvl1pPr>
            <a:lvl2pPr marL="179388" marR="0" indent="-179388" algn="l" defTabSz="1219170" rtl="0" eaLnBrk="1" fontAlgn="auto" latinLnBrk="0" hangingPunct="1">
              <a:lnSpc>
                <a:spcPct val="100000"/>
              </a:lnSpc>
              <a:spcBef>
                <a:spcPts val="200"/>
              </a:spcBef>
              <a:spcAft>
                <a:spcPts val="200"/>
              </a:spcAft>
              <a:buClrTx/>
              <a:buSzTx/>
              <a:buFont typeface="Arial" panose="020B0604020202020204" pitchFamily="34" charset="0"/>
              <a:buChar char="•"/>
              <a:tabLst/>
              <a:defRPr lang="en-GB" sz="1400" kern="1200" noProof="0">
                <a:solidFill>
                  <a:schemeClr val="tx1"/>
                </a:solidFill>
                <a:latin typeface="+mn-lt"/>
                <a:ea typeface="+mn-ea"/>
                <a:cs typeface="+mn-cs"/>
              </a:defRPr>
            </a:lvl2pPr>
            <a:lvl3pPr marL="354013" indent="-179388" algn="l" defTabSz="1219170" rtl="0" eaLnBrk="1" latinLnBrk="0" hangingPunct="1">
              <a:lnSpc>
                <a:spcPct val="100000"/>
              </a:lnSpc>
              <a:spcBef>
                <a:spcPts val="200"/>
              </a:spcBef>
              <a:spcAft>
                <a:spcPts val="200"/>
              </a:spcAft>
              <a:buFont typeface="Symbol" panose="05050102010706020507" pitchFamily="18" charset="2"/>
              <a:buChar char="-"/>
              <a:defRPr sz="1200" kern="1200">
                <a:solidFill>
                  <a:schemeClr val="tx1"/>
                </a:solidFill>
                <a:latin typeface="+mn-lt"/>
                <a:ea typeface="+mn-ea"/>
                <a:cs typeface="+mn-cs"/>
              </a:defRPr>
            </a:lvl3pPr>
            <a:lvl4pPr marL="237061" indent="-237061" algn="l" defTabSz="1219170" rtl="0" eaLnBrk="1" latinLnBrk="0" hangingPunct="1">
              <a:lnSpc>
                <a:spcPct val="100000"/>
              </a:lnSpc>
              <a:spcBef>
                <a:spcPts val="200"/>
              </a:spcBef>
              <a:spcAft>
                <a:spcPts val="200"/>
              </a:spcAft>
              <a:buClr>
                <a:schemeClr val="tx1"/>
              </a:buClr>
              <a:buFont typeface="+mj-lt"/>
              <a:buAutoNum type="arabicPeriod"/>
              <a:defRPr sz="1200" kern="1200">
                <a:solidFill>
                  <a:schemeClr val="tx1"/>
                </a:solidFill>
                <a:latin typeface="+mn-lt"/>
                <a:ea typeface="+mn-ea"/>
                <a:cs typeface="+mn-cs"/>
              </a:defRPr>
            </a:lvl4pPr>
            <a:lvl5pPr marL="0" indent="0" algn="l" defTabSz="1219170" rtl="0" eaLnBrk="1" latinLnBrk="0" hangingPunct="1">
              <a:lnSpc>
                <a:spcPct val="100000"/>
              </a:lnSpc>
              <a:spcBef>
                <a:spcPts val="200"/>
              </a:spcBef>
              <a:spcAft>
                <a:spcPts val="200"/>
              </a:spcAft>
              <a:buFont typeface="Arial" panose="020B0604020202020204" pitchFamily="34" charset="0"/>
              <a:buNone/>
              <a:defRPr sz="1200" kern="1200" baseline="0">
                <a:solidFill>
                  <a:schemeClr val="tx1"/>
                </a:solidFill>
                <a:latin typeface="+mn-lt"/>
                <a:ea typeface="+mn-ea"/>
                <a:cs typeface="+mn-cs"/>
              </a:defRPr>
            </a:lvl5pPr>
            <a:lvl6pPr marL="179388" indent="-179388" algn="l" defTabSz="1219170" rtl="0" eaLnBrk="1" latinLnBrk="0" hangingPunct="1">
              <a:lnSpc>
                <a:spcPct val="100000"/>
              </a:lnSpc>
              <a:spcBef>
                <a:spcPts val="200"/>
              </a:spcBef>
              <a:spcAft>
                <a:spcPts val="200"/>
              </a:spcAft>
              <a:buFont typeface="Symbol" panose="05050102010706020507" pitchFamily="18" charset="2"/>
              <a:buChar char="-"/>
              <a:defRPr sz="1000" kern="1200">
                <a:solidFill>
                  <a:schemeClr val="tx1"/>
                </a:solidFill>
                <a:latin typeface="+mn-lt"/>
                <a:ea typeface="+mn-ea"/>
                <a:cs typeface="+mn-cs"/>
              </a:defRPr>
            </a:lvl6pPr>
            <a:lvl7pPr marL="0" indent="0" algn="l" defTabSz="1219170" rtl="0" eaLnBrk="1" latinLnBrk="0" hangingPunct="1">
              <a:lnSpc>
                <a:spcPct val="100000"/>
              </a:lnSpc>
              <a:spcBef>
                <a:spcPts val="200"/>
              </a:spcBef>
              <a:spcAft>
                <a:spcPts val="200"/>
              </a:spcAft>
              <a:buFont typeface="Arial" panose="020B0604020202020204" pitchFamily="34" charset="0"/>
              <a:buNone/>
              <a:defRPr sz="1000" kern="1200">
                <a:solidFill>
                  <a:schemeClr val="tx1"/>
                </a:solidFill>
                <a:latin typeface="+mn-lt"/>
                <a:ea typeface="+mn-ea"/>
                <a:cs typeface="+mn-cs"/>
              </a:defRPr>
            </a:lvl7pPr>
            <a:lvl8pPr marL="0" indent="0" algn="l" defTabSz="1219170" rtl="0" eaLnBrk="1" latinLnBrk="0" hangingPunct="1">
              <a:lnSpc>
                <a:spcPct val="100000"/>
              </a:lnSpc>
              <a:spcBef>
                <a:spcPts val="200"/>
              </a:spcBef>
              <a:spcAft>
                <a:spcPts val="200"/>
              </a:spcAft>
              <a:buFont typeface="Arial" panose="020B0604020202020204" pitchFamily="34" charset="0"/>
              <a:buNone/>
              <a:defRPr sz="800" kern="1200">
                <a:solidFill>
                  <a:schemeClr val="tx1"/>
                </a:solidFill>
                <a:latin typeface="+mn-lt"/>
                <a:ea typeface="+mn-ea"/>
                <a:cs typeface="+mn-cs"/>
              </a:defRPr>
            </a:lvl8pPr>
            <a:lvl9pPr marL="122764" indent="-122764" algn="l" defTabSz="1219170" rtl="0" eaLnBrk="1" latinLnBrk="0" hangingPunct="1">
              <a:lnSpc>
                <a:spcPct val="100000"/>
              </a:lnSpc>
              <a:spcBef>
                <a:spcPts val="200"/>
              </a:spcBef>
              <a:spcAft>
                <a:spcPts val="200"/>
              </a:spcAft>
              <a:buFont typeface="+mj-lt"/>
              <a:buAutoNum type="arabicParenR"/>
              <a:defRPr sz="600" kern="1200">
                <a:solidFill>
                  <a:schemeClr val="tx1"/>
                </a:solidFill>
                <a:latin typeface="+mn-lt"/>
                <a:ea typeface="+mn-ea"/>
                <a:cs typeface="+mn-cs"/>
              </a:defRPr>
            </a:lvl9pPr>
          </a:lstStyle>
          <a:p>
            <a:pPr algn="ctr"/>
            <a:r>
              <a:rPr lang="en-GB" sz="1800">
                <a:solidFill>
                  <a:srgbClr val="0142D0"/>
                </a:solidFill>
                <a:latin typeface="Poppins" panose="00000500000000000000" pitchFamily="2" charset="0"/>
                <a:cs typeface="Poppins" panose="00000500000000000000" pitchFamily="2" charset="0"/>
                <a:hlinkClick r:id="rId3">
                  <a:extLst>
                    <a:ext uri="{A12FA001-AC4F-418D-AE19-62706E023703}">
                      <ahyp:hlinkClr xmlns:ahyp="http://schemas.microsoft.com/office/drawing/2018/hyperlinkcolor" val="tx"/>
                    </a:ext>
                  </a:extLst>
                </a:hlinkClick>
              </a:rPr>
              <a:t>coara.org/first-call-cascade-funding/</a:t>
            </a:r>
            <a:endParaRPr lang="en-GB" sz="1800">
              <a:solidFill>
                <a:srgbClr val="0142D0"/>
              </a:solidFill>
              <a:latin typeface="Poppins" panose="00000500000000000000" pitchFamily="2" charset="0"/>
              <a:cs typeface="Poppins" panose="00000500000000000000" pitchFamily="2" charset="0"/>
            </a:endParaRPr>
          </a:p>
          <a:p>
            <a:pPr algn="ctr"/>
            <a:r>
              <a:rPr lang="en-GB">
                <a:solidFill>
                  <a:srgbClr val="0F0F55"/>
                </a:solidFill>
                <a:latin typeface="Poppins" panose="00000500000000000000" pitchFamily="2" charset="0"/>
                <a:cs typeface="Poppins" panose="00000500000000000000" pitchFamily="2" charset="0"/>
              </a:rPr>
              <a:t> </a:t>
            </a:r>
          </a:p>
          <a:p>
            <a:pPr algn="ctr"/>
            <a:r>
              <a:rPr lang="en-GB" sz="2000" b="1">
                <a:solidFill>
                  <a:srgbClr val="0F0F55"/>
                </a:solidFill>
                <a:latin typeface="Poppins" panose="00000500000000000000" pitchFamily="2" charset="0"/>
                <a:cs typeface="Poppins" panose="00000500000000000000" pitchFamily="2" charset="0"/>
              </a:rPr>
              <a:t>Webpage</a:t>
            </a:r>
            <a:endParaRPr lang="en-GB" b="1">
              <a:solidFill>
                <a:srgbClr val="0F0F55"/>
              </a:solidFill>
              <a:latin typeface="Poppins" panose="00000500000000000000" pitchFamily="2" charset="0"/>
              <a:cs typeface="Poppins" panose="00000500000000000000" pitchFamily="2" charset="0"/>
            </a:endParaRPr>
          </a:p>
        </p:txBody>
      </p:sp>
      <p:grpSp>
        <p:nvGrpSpPr>
          <p:cNvPr id="3" name="Groupe 2">
            <a:extLst>
              <a:ext uri="{FF2B5EF4-FFF2-40B4-BE49-F238E27FC236}">
                <a16:creationId xmlns:a16="http://schemas.microsoft.com/office/drawing/2014/main" id="{554DF6BB-54E5-19DF-028E-0D4292A9FCAE}"/>
              </a:ext>
            </a:extLst>
          </p:cNvPr>
          <p:cNvGrpSpPr/>
          <p:nvPr/>
        </p:nvGrpSpPr>
        <p:grpSpPr>
          <a:xfrm>
            <a:off x="9039907" y="3461797"/>
            <a:ext cx="1063091" cy="1063475"/>
            <a:chOff x="7004449" y="3507589"/>
            <a:chExt cx="1063091" cy="1063475"/>
          </a:xfrm>
        </p:grpSpPr>
        <p:sp>
          <p:nvSpPr>
            <p:cNvPr id="10" name="Oval 9">
              <a:extLst>
                <a:ext uri="{FF2B5EF4-FFF2-40B4-BE49-F238E27FC236}">
                  <a16:creationId xmlns:a16="http://schemas.microsoft.com/office/drawing/2014/main" id="{170B0B82-DFF3-3EEC-378B-73AFF5FF5C4F}"/>
                </a:ext>
              </a:extLst>
            </p:cNvPr>
            <p:cNvSpPr>
              <a:spLocks noChangeArrowheads="1"/>
            </p:cNvSpPr>
            <p:nvPr/>
          </p:nvSpPr>
          <p:spPr bwMode="auto">
            <a:xfrm>
              <a:off x="7004449" y="3507589"/>
              <a:ext cx="1063091" cy="1063475"/>
            </a:xfrm>
            <a:prstGeom prst="ellipse">
              <a:avLst/>
            </a:prstGeom>
            <a:solidFill>
              <a:srgbClr val="89CBFF"/>
            </a:solidFill>
            <a:ln>
              <a:noFill/>
            </a:ln>
          </p:spPr>
          <p:txBody>
            <a:bodyPr vert="horz" wrap="square" lIns="121920" tIns="60960" rIns="121920" bIns="60960" numCol="1" anchor="t" anchorCtr="0" compatLnSpc="1">
              <a:prstTxWarp prst="textNoShape">
                <a:avLst/>
              </a:prstTxWarp>
            </a:bodyPr>
            <a:lstStyle/>
            <a:p>
              <a:endParaRPr lang="en-US" sz="3200">
                <a:latin typeface="Poppins" panose="00000500000000000000" pitchFamily="2" charset="0"/>
                <a:cs typeface="Poppins" panose="00000500000000000000" pitchFamily="2" charset="0"/>
              </a:endParaRPr>
            </a:p>
          </p:txBody>
        </p:sp>
        <p:grpSp>
          <p:nvGrpSpPr>
            <p:cNvPr id="22" name="Gruppieren 81">
              <a:extLst>
                <a:ext uri="{FF2B5EF4-FFF2-40B4-BE49-F238E27FC236}">
                  <a16:creationId xmlns:a16="http://schemas.microsoft.com/office/drawing/2014/main" id="{5343E236-8E54-EBE5-FA51-7C7A2489D4FE}"/>
                </a:ext>
              </a:extLst>
            </p:cNvPr>
            <p:cNvGrpSpPr/>
            <p:nvPr/>
          </p:nvGrpSpPr>
          <p:grpSpPr>
            <a:xfrm>
              <a:off x="7196558" y="3731114"/>
              <a:ext cx="678871" cy="656051"/>
              <a:chOff x="5654660" y="2153402"/>
              <a:chExt cx="678871" cy="656051"/>
            </a:xfrm>
            <a:noFill/>
          </p:grpSpPr>
          <p:sp>
            <p:nvSpPr>
              <p:cNvPr id="23" name="Line 48">
                <a:extLst>
                  <a:ext uri="{FF2B5EF4-FFF2-40B4-BE49-F238E27FC236}">
                    <a16:creationId xmlns:a16="http://schemas.microsoft.com/office/drawing/2014/main" id="{28893A63-8BB9-C382-8B0D-A9308CE6390D}"/>
                  </a:ext>
                </a:extLst>
              </p:cNvPr>
              <p:cNvSpPr>
                <a:spLocks noChangeShapeType="1"/>
              </p:cNvSpPr>
              <p:nvPr/>
            </p:nvSpPr>
            <p:spPr bwMode="auto">
              <a:xfrm>
                <a:off x="5985539" y="2153402"/>
                <a:ext cx="0" cy="656051"/>
              </a:xfrm>
              <a:prstGeom prst="line">
                <a:avLst/>
              </a:prstGeom>
              <a:grpFill/>
              <a:ln w="12700"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latin typeface="Poppins" panose="00000500000000000000" pitchFamily="2" charset="0"/>
                  <a:cs typeface="Poppins" panose="00000500000000000000" pitchFamily="2" charset="0"/>
                </a:endParaRPr>
              </a:p>
            </p:txBody>
          </p:sp>
          <p:sp>
            <p:nvSpPr>
              <p:cNvPr id="24" name="Freeform 49">
                <a:extLst>
                  <a:ext uri="{FF2B5EF4-FFF2-40B4-BE49-F238E27FC236}">
                    <a16:creationId xmlns:a16="http://schemas.microsoft.com/office/drawing/2014/main" id="{6D66A9F3-2365-D440-0D95-0740A233206C}"/>
                  </a:ext>
                </a:extLst>
              </p:cNvPr>
              <p:cNvSpPr>
                <a:spLocks/>
              </p:cNvSpPr>
              <p:nvPr/>
            </p:nvSpPr>
            <p:spPr bwMode="auto">
              <a:xfrm>
                <a:off x="5894262" y="2153402"/>
                <a:ext cx="199667" cy="108390"/>
              </a:xfrm>
              <a:custGeom>
                <a:avLst/>
                <a:gdLst>
                  <a:gd name="T0" fmla="*/ 0 w 35"/>
                  <a:gd name="T1" fmla="*/ 19 h 19"/>
                  <a:gd name="T2" fmla="*/ 16 w 35"/>
                  <a:gd name="T3" fmla="*/ 0 h 19"/>
                  <a:gd name="T4" fmla="*/ 35 w 35"/>
                  <a:gd name="T5" fmla="*/ 19 h 19"/>
                </a:gdLst>
                <a:ahLst/>
                <a:cxnLst>
                  <a:cxn ang="0">
                    <a:pos x="T0" y="T1"/>
                  </a:cxn>
                  <a:cxn ang="0">
                    <a:pos x="T2" y="T3"/>
                  </a:cxn>
                  <a:cxn ang="0">
                    <a:pos x="T4" y="T5"/>
                  </a:cxn>
                </a:cxnLst>
                <a:rect l="0" t="0" r="r" b="b"/>
                <a:pathLst>
                  <a:path w="35" h="19">
                    <a:moveTo>
                      <a:pt x="0" y="19"/>
                    </a:moveTo>
                    <a:lnTo>
                      <a:pt x="16" y="0"/>
                    </a:lnTo>
                    <a:lnTo>
                      <a:pt x="35" y="19"/>
                    </a:lnTo>
                  </a:path>
                </a:pathLst>
              </a:custGeom>
              <a:grpFill/>
              <a:ln w="12700"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latin typeface="Poppins" panose="00000500000000000000" pitchFamily="2" charset="0"/>
                  <a:cs typeface="Poppins" panose="00000500000000000000" pitchFamily="2" charset="0"/>
                </a:endParaRPr>
              </a:p>
            </p:txBody>
          </p:sp>
          <p:sp>
            <p:nvSpPr>
              <p:cNvPr id="25" name="Freeform 50">
                <a:extLst>
                  <a:ext uri="{FF2B5EF4-FFF2-40B4-BE49-F238E27FC236}">
                    <a16:creationId xmlns:a16="http://schemas.microsoft.com/office/drawing/2014/main" id="{BA9B9824-10C9-DE15-D8A6-19DA0D01F09F}"/>
                  </a:ext>
                </a:extLst>
              </p:cNvPr>
              <p:cNvSpPr>
                <a:spLocks/>
              </p:cNvSpPr>
              <p:nvPr/>
            </p:nvSpPr>
            <p:spPr bwMode="auto">
              <a:xfrm>
                <a:off x="5985539" y="2461462"/>
                <a:ext cx="347992" cy="171144"/>
              </a:xfrm>
              <a:custGeom>
                <a:avLst/>
                <a:gdLst>
                  <a:gd name="T0" fmla="*/ 0 w 16"/>
                  <a:gd name="T1" fmla="*/ 8 h 8"/>
                  <a:gd name="T2" fmla="*/ 8 w 16"/>
                  <a:gd name="T3" fmla="*/ 0 h 8"/>
                  <a:gd name="T4" fmla="*/ 16 w 16"/>
                  <a:gd name="T5" fmla="*/ 0 h 8"/>
                </a:gdLst>
                <a:ahLst/>
                <a:cxnLst>
                  <a:cxn ang="0">
                    <a:pos x="T0" y="T1"/>
                  </a:cxn>
                  <a:cxn ang="0">
                    <a:pos x="T2" y="T3"/>
                  </a:cxn>
                  <a:cxn ang="0">
                    <a:pos x="T4" y="T5"/>
                  </a:cxn>
                </a:cxnLst>
                <a:rect l="0" t="0" r="r" b="b"/>
                <a:pathLst>
                  <a:path w="16" h="8">
                    <a:moveTo>
                      <a:pt x="0" y="8"/>
                    </a:moveTo>
                    <a:cubicBezTo>
                      <a:pt x="0" y="4"/>
                      <a:pt x="4" y="0"/>
                      <a:pt x="8" y="0"/>
                    </a:cubicBezTo>
                    <a:cubicBezTo>
                      <a:pt x="16" y="0"/>
                      <a:pt x="16" y="0"/>
                      <a:pt x="16" y="0"/>
                    </a:cubicBezTo>
                  </a:path>
                </a:pathLst>
              </a:custGeom>
              <a:grpFill/>
              <a:ln w="12700"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latin typeface="Poppins" panose="00000500000000000000" pitchFamily="2" charset="0"/>
                  <a:cs typeface="Poppins" panose="00000500000000000000" pitchFamily="2" charset="0"/>
                </a:endParaRPr>
              </a:p>
            </p:txBody>
          </p:sp>
          <p:sp>
            <p:nvSpPr>
              <p:cNvPr id="26" name="Freeform 51">
                <a:extLst>
                  <a:ext uri="{FF2B5EF4-FFF2-40B4-BE49-F238E27FC236}">
                    <a16:creationId xmlns:a16="http://schemas.microsoft.com/office/drawing/2014/main" id="{72A67AA8-5AF3-FAC2-F3A5-C3892E2CD6D1}"/>
                  </a:ext>
                </a:extLst>
              </p:cNvPr>
              <p:cNvSpPr>
                <a:spLocks/>
              </p:cNvSpPr>
              <p:nvPr/>
            </p:nvSpPr>
            <p:spPr bwMode="auto">
              <a:xfrm>
                <a:off x="6202322" y="2370185"/>
                <a:ext cx="131209" cy="199667"/>
              </a:xfrm>
              <a:custGeom>
                <a:avLst/>
                <a:gdLst>
                  <a:gd name="T0" fmla="*/ 0 w 23"/>
                  <a:gd name="T1" fmla="*/ 0 h 35"/>
                  <a:gd name="T2" fmla="*/ 23 w 23"/>
                  <a:gd name="T3" fmla="*/ 16 h 35"/>
                  <a:gd name="T4" fmla="*/ 0 w 23"/>
                  <a:gd name="T5" fmla="*/ 35 h 35"/>
                </a:gdLst>
                <a:ahLst/>
                <a:cxnLst>
                  <a:cxn ang="0">
                    <a:pos x="T0" y="T1"/>
                  </a:cxn>
                  <a:cxn ang="0">
                    <a:pos x="T2" y="T3"/>
                  </a:cxn>
                  <a:cxn ang="0">
                    <a:pos x="T4" y="T5"/>
                  </a:cxn>
                </a:cxnLst>
                <a:rect l="0" t="0" r="r" b="b"/>
                <a:pathLst>
                  <a:path w="23" h="35">
                    <a:moveTo>
                      <a:pt x="0" y="0"/>
                    </a:moveTo>
                    <a:lnTo>
                      <a:pt x="23" y="16"/>
                    </a:lnTo>
                    <a:lnTo>
                      <a:pt x="0" y="35"/>
                    </a:lnTo>
                  </a:path>
                </a:pathLst>
              </a:custGeom>
              <a:grpFill/>
              <a:ln w="12700"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latin typeface="Poppins" panose="00000500000000000000" pitchFamily="2" charset="0"/>
                  <a:cs typeface="Poppins" panose="00000500000000000000" pitchFamily="2" charset="0"/>
                </a:endParaRPr>
              </a:p>
            </p:txBody>
          </p:sp>
          <p:sp>
            <p:nvSpPr>
              <p:cNvPr id="27" name="Freeform 52">
                <a:extLst>
                  <a:ext uri="{FF2B5EF4-FFF2-40B4-BE49-F238E27FC236}">
                    <a16:creationId xmlns:a16="http://schemas.microsoft.com/office/drawing/2014/main" id="{F5CFBEDD-48F2-8686-9224-8B46CD85631C}"/>
                  </a:ext>
                </a:extLst>
              </p:cNvPr>
              <p:cNvSpPr>
                <a:spLocks/>
              </p:cNvSpPr>
              <p:nvPr/>
            </p:nvSpPr>
            <p:spPr bwMode="auto">
              <a:xfrm>
                <a:off x="5654660" y="2461462"/>
                <a:ext cx="330879" cy="171144"/>
              </a:xfrm>
              <a:custGeom>
                <a:avLst/>
                <a:gdLst>
                  <a:gd name="T0" fmla="*/ 15 w 15"/>
                  <a:gd name="T1" fmla="*/ 8 h 8"/>
                  <a:gd name="T2" fmla="*/ 8 w 15"/>
                  <a:gd name="T3" fmla="*/ 0 h 8"/>
                  <a:gd name="T4" fmla="*/ 0 w 15"/>
                  <a:gd name="T5" fmla="*/ 0 h 8"/>
                </a:gdLst>
                <a:ahLst/>
                <a:cxnLst>
                  <a:cxn ang="0">
                    <a:pos x="T0" y="T1"/>
                  </a:cxn>
                  <a:cxn ang="0">
                    <a:pos x="T2" y="T3"/>
                  </a:cxn>
                  <a:cxn ang="0">
                    <a:pos x="T4" y="T5"/>
                  </a:cxn>
                </a:cxnLst>
                <a:rect l="0" t="0" r="r" b="b"/>
                <a:pathLst>
                  <a:path w="15" h="8">
                    <a:moveTo>
                      <a:pt x="15" y="8"/>
                    </a:moveTo>
                    <a:cubicBezTo>
                      <a:pt x="15" y="4"/>
                      <a:pt x="12" y="0"/>
                      <a:pt x="8" y="0"/>
                    </a:cubicBezTo>
                    <a:cubicBezTo>
                      <a:pt x="0" y="0"/>
                      <a:pt x="0" y="0"/>
                      <a:pt x="0" y="0"/>
                    </a:cubicBezTo>
                  </a:path>
                </a:pathLst>
              </a:custGeom>
              <a:grpFill/>
              <a:ln w="12700"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latin typeface="Poppins" panose="00000500000000000000" pitchFamily="2" charset="0"/>
                  <a:cs typeface="Poppins" panose="00000500000000000000" pitchFamily="2" charset="0"/>
                </a:endParaRPr>
              </a:p>
            </p:txBody>
          </p:sp>
          <p:sp>
            <p:nvSpPr>
              <p:cNvPr id="28" name="Freeform 53">
                <a:extLst>
                  <a:ext uri="{FF2B5EF4-FFF2-40B4-BE49-F238E27FC236}">
                    <a16:creationId xmlns:a16="http://schemas.microsoft.com/office/drawing/2014/main" id="{5915B85B-4216-E883-C1D6-3826D36367DC}"/>
                  </a:ext>
                </a:extLst>
              </p:cNvPr>
              <p:cNvSpPr>
                <a:spLocks/>
              </p:cNvSpPr>
              <p:nvPr/>
            </p:nvSpPr>
            <p:spPr bwMode="auto">
              <a:xfrm>
                <a:off x="5654660" y="2370185"/>
                <a:ext cx="108390" cy="199667"/>
              </a:xfrm>
              <a:custGeom>
                <a:avLst/>
                <a:gdLst>
                  <a:gd name="T0" fmla="*/ 19 w 19"/>
                  <a:gd name="T1" fmla="*/ 0 h 35"/>
                  <a:gd name="T2" fmla="*/ 0 w 19"/>
                  <a:gd name="T3" fmla="*/ 16 h 35"/>
                  <a:gd name="T4" fmla="*/ 19 w 19"/>
                  <a:gd name="T5" fmla="*/ 35 h 35"/>
                </a:gdLst>
                <a:ahLst/>
                <a:cxnLst>
                  <a:cxn ang="0">
                    <a:pos x="T0" y="T1"/>
                  </a:cxn>
                  <a:cxn ang="0">
                    <a:pos x="T2" y="T3"/>
                  </a:cxn>
                  <a:cxn ang="0">
                    <a:pos x="T4" y="T5"/>
                  </a:cxn>
                </a:cxnLst>
                <a:rect l="0" t="0" r="r" b="b"/>
                <a:pathLst>
                  <a:path w="19" h="35">
                    <a:moveTo>
                      <a:pt x="19" y="0"/>
                    </a:moveTo>
                    <a:lnTo>
                      <a:pt x="0" y="16"/>
                    </a:lnTo>
                    <a:lnTo>
                      <a:pt x="19" y="35"/>
                    </a:lnTo>
                  </a:path>
                </a:pathLst>
              </a:custGeom>
              <a:grpFill/>
              <a:ln w="12700"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latin typeface="Poppins" panose="00000500000000000000" pitchFamily="2" charset="0"/>
                  <a:cs typeface="Poppins" panose="00000500000000000000" pitchFamily="2" charset="0"/>
                </a:endParaRPr>
              </a:p>
            </p:txBody>
          </p:sp>
        </p:grpSp>
      </p:grpSp>
      <p:grpSp>
        <p:nvGrpSpPr>
          <p:cNvPr id="5" name="Groupe 4">
            <a:extLst>
              <a:ext uri="{FF2B5EF4-FFF2-40B4-BE49-F238E27FC236}">
                <a16:creationId xmlns:a16="http://schemas.microsoft.com/office/drawing/2014/main" id="{0ACF1366-D820-5D2E-50FB-F7F77739E723}"/>
              </a:ext>
            </a:extLst>
          </p:cNvPr>
          <p:cNvGrpSpPr/>
          <p:nvPr/>
        </p:nvGrpSpPr>
        <p:grpSpPr>
          <a:xfrm>
            <a:off x="3679109" y="3507589"/>
            <a:ext cx="1060286" cy="1063475"/>
            <a:chOff x="3295061" y="3507589"/>
            <a:chExt cx="1060286" cy="1063475"/>
          </a:xfrm>
        </p:grpSpPr>
        <p:sp>
          <p:nvSpPr>
            <p:cNvPr id="9" name="Oval 8">
              <a:extLst>
                <a:ext uri="{FF2B5EF4-FFF2-40B4-BE49-F238E27FC236}">
                  <a16:creationId xmlns:a16="http://schemas.microsoft.com/office/drawing/2014/main" id="{21230992-46BE-8F41-C776-A4E6F40C9AB1}"/>
                </a:ext>
              </a:extLst>
            </p:cNvPr>
            <p:cNvSpPr>
              <a:spLocks noChangeArrowheads="1"/>
            </p:cNvSpPr>
            <p:nvPr/>
          </p:nvSpPr>
          <p:spPr bwMode="auto">
            <a:xfrm>
              <a:off x="3295061" y="3507589"/>
              <a:ext cx="1060286" cy="1063475"/>
            </a:xfrm>
            <a:prstGeom prst="ellipse">
              <a:avLst/>
            </a:prstGeom>
            <a:solidFill>
              <a:srgbClr val="0142D0"/>
            </a:solidFill>
            <a:ln>
              <a:noFill/>
            </a:ln>
          </p:spPr>
          <p:txBody>
            <a:bodyPr vert="horz" wrap="square" lIns="121920" tIns="60960" rIns="121920" bIns="60960" numCol="1" anchor="t" anchorCtr="0" compatLnSpc="1">
              <a:prstTxWarp prst="textNoShape">
                <a:avLst/>
              </a:prstTxWarp>
            </a:bodyPr>
            <a:lstStyle/>
            <a:p>
              <a:endParaRPr lang="en-US" sz="3200">
                <a:latin typeface="Poppins" panose="00000500000000000000" pitchFamily="2" charset="0"/>
                <a:cs typeface="Poppins" panose="00000500000000000000" pitchFamily="2" charset="0"/>
              </a:endParaRPr>
            </a:p>
          </p:txBody>
        </p:sp>
        <p:grpSp>
          <p:nvGrpSpPr>
            <p:cNvPr id="39" name="Gruppieren 103">
              <a:extLst>
                <a:ext uri="{FF2B5EF4-FFF2-40B4-BE49-F238E27FC236}">
                  <a16:creationId xmlns:a16="http://schemas.microsoft.com/office/drawing/2014/main" id="{0E941401-177A-91D6-31E6-36B6393ACE2D}"/>
                </a:ext>
              </a:extLst>
            </p:cNvPr>
            <p:cNvGrpSpPr/>
            <p:nvPr/>
          </p:nvGrpSpPr>
          <p:grpSpPr>
            <a:xfrm>
              <a:off x="3551772" y="3773899"/>
              <a:ext cx="519135" cy="524843"/>
              <a:chOff x="3657705" y="2221863"/>
              <a:chExt cx="519135" cy="524843"/>
            </a:xfrm>
            <a:noFill/>
          </p:grpSpPr>
          <p:sp>
            <p:nvSpPr>
              <p:cNvPr id="40" name="Freeform 457">
                <a:extLst>
                  <a:ext uri="{FF2B5EF4-FFF2-40B4-BE49-F238E27FC236}">
                    <a16:creationId xmlns:a16="http://schemas.microsoft.com/office/drawing/2014/main" id="{4F53D44C-D3CD-1517-E2CE-9784DEAD76F7}"/>
                  </a:ext>
                </a:extLst>
              </p:cNvPr>
              <p:cNvSpPr>
                <a:spLocks/>
              </p:cNvSpPr>
              <p:nvPr/>
            </p:nvSpPr>
            <p:spPr bwMode="auto">
              <a:xfrm>
                <a:off x="3743279" y="2221863"/>
                <a:ext cx="410746" cy="439272"/>
              </a:xfrm>
              <a:custGeom>
                <a:avLst/>
                <a:gdLst>
                  <a:gd name="T0" fmla="*/ 11 w 72"/>
                  <a:gd name="T1" fmla="*/ 77 h 77"/>
                  <a:gd name="T2" fmla="*/ 0 w 72"/>
                  <a:gd name="T3" fmla="*/ 61 h 77"/>
                  <a:gd name="T4" fmla="*/ 61 w 72"/>
                  <a:gd name="T5" fmla="*/ 0 h 77"/>
                  <a:gd name="T6" fmla="*/ 72 w 72"/>
                  <a:gd name="T7" fmla="*/ 15 h 77"/>
                  <a:gd name="T8" fmla="*/ 11 w 72"/>
                  <a:gd name="T9" fmla="*/ 77 h 77"/>
                </a:gdLst>
                <a:ahLst/>
                <a:cxnLst>
                  <a:cxn ang="0">
                    <a:pos x="T0" y="T1"/>
                  </a:cxn>
                  <a:cxn ang="0">
                    <a:pos x="T2" y="T3"/>
                  </a:cxn>
                  <a:cxn ang="0">
                    <a:pos x="T4" y="T5"/>
                  </a:cxn>
                  <a:cxn ang="0">
                    <a:pos x="T6" y="T7"/>
                  </a:cxn>
                  <a:cxn ang="0">
                    <a:pos x="T8" y="T9"/>
                  </a:cxn>
                </a:cxnLst>
                <a:rect l="0" t="0" r="r" b="b"/>
                <a:pathLst>
                  <a:path w="72" h="77">
                    <a:moveTo>
                      <a:pt x="11" y="77"/>
                    </a:moveTo>
                    <a:lnTo>
                      <a:pt x="0" y="61"/>
                    </a:lnTo>
                    <a:lnTo>
                      <a:pt x="61" y="0"/>
                    </a:lnTo>
                    <a:lnTo>
                      <a:pt x="72" y="15"/>
                    </a:lnTo>
                    <a:lnTo>
                      <a:pt x="11" y="77"/>
                    </a:lnTo>
                    <a:close/>
                  </a:path>
                </a:pathLst>
              </a:custGeom>
              <a:grpFill/>
              <a:ln w="12700"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latin typeface="Poppins" panose="00000500000000000000" pitchFamily="2" charset="0"/>
                  <a:cs typeface="Poppins" panose="00000500000000000000" pitchFamily="2" charset="0"/>
                </a:endParaRPr>
              </a:p>
            </p:txBody>
          </p:sp>
          <p:sp>
            <p:nvSpPr>
              <p:cNvPr id="41" name="Freeform 458">
                <a:extLst>
                  <a:ext uri="{FF2B5EF4-FFF2-40B4-BE49-F238E27FC236}">
                    <a16:creationId xmlns:a16="http://schemas.microsoft.com/office/drawing/2014/main" id="{0C781F44-569E-13F2-4D5B-1C34073CB4B6}"/>
                  </a:ext>
                </a:extLst>
              </p:cNvPr>
              <p:cNvSpPr>
                <a:spLocks/>
              </p:cNvSpPr>
              <p:nvPr/>
            </p:nvSpPr>
            <p:spPr bwMode="auto">
              <a:xfrm>
                <a:off x="4091270" y="2221863"/>
                <a:ext cx="85570" cy="68458"/>
              </a:xfrm>
              <a:custGeom>
                <a:avLst/>
                <a:gdLst>
                  <a:gd name="T0" fmla="*/ 8 w 15"/>
                  <a:gd name="T1" fmla="*/ 12 h 12"/>
                  <a:gd name="T2" fmla="*/ 0 w 15"/>
                  <a:gd name="T3" fmla="*/ 4 h 12"/>
                  <a:gd name="T4" fmla="*/ 8 w 15"/>
                  <a:gd name="T5" fmla="*/ 0 h 12"/>
                  <a:gd name="T6" fmla="*/ 15 w 15"/>
                  <a:gd name="T7" fmla="*/ 4 h 12"/>
                  <a:gd name="T8" fmla="*/ 8 w 15"/>
                  <a:gd name="T9" fmla="*/ 12 h 12"/>
                </a:gdLst>
                <a:ahLst/>
                <a:cxnLst>
                  <a:cxn ang="0">
                    <a:pos x="T0" y="T1"/>
                  </a:cxn>
                  <a:cxn ang="0">
                    <a:pos x="T2" y="T3"/>
                  </a:cxn>
                  <a:cxn ang="0">
                    <a:pos x="T4" y="T5"/>
                  </a:cxn>
                  <a:cxn ang="0">
                    <a:pos x="T6" y="T7"/>
                  </a:cxn>
                  <a:cxn ang="0">
                    <a:pos x="T8" y="T9"/>
                  </a:cxn>
                </a:cxnLst>
                <a:rect l="0" t="0" r="r" b="b"/>
                <a:pathLst>
                  <a:path w="15" h="12">
                    <a:moveTo>
                      <a:pt x="8" y="12"/>
                    </a:moveTo>
                    <a:lnTo>
                      <a:pt x="0" y="4"/>
                    </a:lnTo>
                    <a:lnTo>
                      <a:pt x="8" y="0"/>
                    </a:lnTo>
                    <a:lnTo>
                      <a:pt x="15" y="4"/>
                    </a:lnTo>
                    <a:lnTo>
                      <a:pt x="8" y="12"/>
                    </a:lnTo>
                    <a:close/>
                  </a:path>
                </a:pathLst>
              </a:custGeom>
              <a:grpFill/>
              <a:ln w="12700"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latin typeface="Poppins" panose="00000500000000000000" pitchFamily="2" charset="0"/>
                  <a:cs typeface="Poppins" panose="00000500000000000000" pitchFamily="2" charset="0"/>
                </a:endParaRPr>
              </a:p>
            </p:txBody>
          </p:sp>
          <p:sp>
            <p:nvSpPr>
              <p:cNvPr id="42" name="Freeform 459">
                <a:extLst>
                  <a:ext uri="{FF2B5EF4-FFF2-40B4-BE49-F238E27FC236}">
                    <a16:creationId xmlns:a16="http://schemas.microsoft.com/office/drawing/2014/main" id="{EB50A8C4-2505-8C83-09A7-E8DDA2D92520}"/>
                  </a:ext>
                </a:extLst>
              </p:cNvPr>
              <p:cNvSpPr>
                <a:spLocks/>
              </p:cNvSpPr>
              <p:nvPr/>
            </p:nvSpPr>
            <p:spPr bwMode="auto">
              <a:xfrm>
                <a:off x="3657705" y="2569855"/>
                <a:ext cx="148325" cy="176851"/>
              </a:xfrm>
              <a:custGeom>
                <a:avLst/>
                <a:gdLst>
                  <a:gd name="T0" fmla="*/ 0 w 26"/>
                  <a:gd name="T1" fmla="*/ 31 h 31"/>
                  <a:gd name="T2" fmla="*/ 15 w 26"/>
                  <a:gd name="T3" fmla="*/ 0 h 31"/>
                  <a:gd name="T4" fmla="*/ 26 w 26"/>
                  <a:gd name="T5" fmla="*/ 16 h 31"/>
                  <a:gd name="T6" fmla="*/ 0 w 26"/>
                  <a:gd name="T7" fmla="*/ 31 h 31"/>
                </a:gdLst>
                <a:ahLst/>
                <a:cxnLst>
                  <a:cxn ang="0">
                    <a:pos x="T0" y="T1"/>
                  </a:cxn>
                  <a:cxn ang="0">
                    <a:pos x="T2" y="T3"/>
                  </a:cxn>
                  <a:cxn ang="0">
                    <a:pos x="T4" y="T5"/>
                  </a:cxn>
                  <a:cxn ang="0">
                    <a:pos x="T6" y="T7"/>
                  </a:cxn>
                </a:cxnLst>
                <a:rect l="0" t="0" r="r" b="b"/>
                <a:pathLst>
                  <a:path w="26" h="31">
                    <a:moveTo>
                      <a:pt x="0" y="31"/>
                    </a:moveTo>
                    <a:lnTo>
                      <a:pt x="15" y="0"/>
                    </a:lnTo>
                    <a:lnTo>
                      <a:pt x="26" y="16"/>
                    </a:lnTo>
                    <a:lnTo>
                      <a:pt x="0" y="31"/>
                    </a:lnTo>
                    <a:close/>
                  </a:path>
                </a:pathLst>
              </a:custGeom>
              <a:grpFill/>
              <a:ln w="12700"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latin typeface="Poppins" panose="00000500000000000000" pitchFamily="2" charset="0"/>
                  <a:cs typeface="Poppins" panose="00000500000000000000" pitchFamily="2" charset="0"/>
                </a:endParaRPr>
              </a:p>
            </p:txBody>
          </p:sp>
          <p:sp>
            <p:nvSpPr>
              <p:cNvPr id="43" name="Freeform 460">
                <a:extLst>
                  <a:ext uri="{FF2B5EF4-FFF2-40B4-BE49-F238E27FC236}">
                    <a16:creationId xmlns:a16="http://schemas.microsoft.com/office/drawing/2014/main" id="{2A124223-A155-77E9-0A66-0598BB287C70}"/>
                  </a:ext>
                </a:extLst>
              </p:cNvPr>
              <p:cNvSpPr>
                <a:spLocks/>
              </p:cNvSpPr>
              <p:nvPr/>
            </p:nvSpPr>
            <p:spPr bwMode="auto">
              <a:xfrm>
                <a:off x="4005700" y="2330253"/>
                <a:ext cx="148325" cy="176851"/>
              </a:xfrm>
              <a:custGeom>
                <a:avLst/>
                <a:gdLst>
                  <a:gd name="T0" fmla="*/ 19 w 26"/>
                  <a:gd name="T1" fmla="*/ 0 h 31"/>
                  <a:gd name="T2" fmla="*/ 26 w 26"/>
                  <a:gd name="T3" fmla="*/ 8 h 31"/>
                  <a:gd name="T4" fmla="*/ 0 w 26"/>
                  <a:gd name="T5" fmla="*/ 31 h 31"/>
                </a:gdLst>
                <a:ahLst/>
                <a:cxnLst>
                  <a:cxn ang="0">
                    <a:pos x="T0" y="T1"/>
                  </a:cxn>
                  <a:cxn ang="0">
                    <a:pos x="T2" y="T3"/>
                  </a:cxn>
                  <a:cxn ang="0">
                    <a:pos x="T4" y="T5"/>
                  </a:cxn>
                </a:cxnLst>
                <a:rect l="0" t="0" r="r" b="b"/>
                <a:pathLst>
                  <a:path w="26" h="31">
                    <a:moveTo>
                      <a:pt x="19" y="0"/>
                    </a:moveTo>
                    <a:lnTo>
                      <a:pt x="26" y="8"/>
                    </a:lnTo>
                    <a:lnTo>
                      <a:pt x="0" y="31"/>
                    </a:lnTo>
                  </a:path>
                </a:pathLst>
              </a:custGeom>
              <a:grpFill/>
              <a:ln w="12700"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latin typeface="Poppins" panose="00000500000000000000" pitchFamily="2" charset="0"/>
                  <a:cs typeface="Poppins" panose="00000500000000000000" pitchFamily="2" charset="0"/>
                </a:endParaRPr>
              </a:p>
            </p:txBody>
          </p:sp>
        </p:grpSp>
      </p:grpSp>
      <p:grpSp>
        <p:nvGrpSpPr>
          <p:cNvPr id="44" name="Gruppieren 108">
            <a:extLst>
              <a:ext uri="{FF2B5EF4-FFF2-40B4-BE49-F238E27FC236}">
                <a16:creationId xmlns:a16="http://schemas.microsoft.com/office/drawing/2014/main" id="{F675D2AD-FA10-D37C-63CF-CA959718F343}"/>
              </a:ext>
            </a:extLst>
          </p:cNvPr>
          <p:cNvGrpSpPr/>
          <p:nvPr/>
        </p:nvGrpSpPr>
        <p:grpSpPr>
          <a:xfrm>
            <a:off x="1676542" y="3748533"/>
            <a:ext cx="587593" cy="587593"/>
            <a:chOff x="1429011" y="2193901"/>
            <a:chExt cx="587593" cy="587593"/>
          </a:xfrm>
          <a:noFill/>
        </p:grpSpPr>
        <p:sp>
          <p:nvSpPr>
            <p:cNvPr id="45" name="Oval 765">
              <a:extLst>
                <a:ext uri="{FF2B5EF4-FFF2-40B4-BE49-F238E27FC236}">
                  <a16:creationId xmlns:a16="http://schemas.microsoft.com/office/drawing/2014/main" id="{2942E18B-71D6-D51D-00E0-FC2BFF2F2253}"/>
                </a:ext>
              </a:extLst>
            </p:cNvPr>
            <p:cNvSpPr>
              <a:spLocks noChangeArrowheads="1"/>
            </p:cNvSpPr>
            <p:nvPr/>
          </p:nvSpPr>
          <p:spPr bwMode="auto">
            <a:xfrm>
              <a:off x="1429011" y="2193901"/>
              <a:ext cx="524843" cy="524843"/>
            </a:xfrm>
            <a:prstGeom prst="ellipse">
              <a:avLst/>
            </a:prstGeom>
            <a:grpFill/>
            <a:ln w="12700"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latin typeface="Poppins" panose="00000500000000000000" pitchFamily="2" charset="0"/>
                <a:cs typeface="Poppins" panose="00000500000000000000" pitchFamily="2" charset="0"/>
              </a:endParaRPr>
            </a:p>
          </p:txBody>
        </p:sp>
        <p:sp>
          <p:nvSpPr>
            <p:cNvPr id="46" name="Line 766">
              <a:extLst>
                <a:ext uri="{FF2B5EF4-FFF2-40B4-BE49-F238E27FC236}">
                  <a16:creationId xmlns:a16="http://schemas.microsoft.com/office/drawing/2014/main" id="{80EA9A9C-BAC0-C911-8302-56366422EF5F}"/>
                </a:ext>
              </a:extLst>
            </p:cNvPr>
            <p:cNvSpPr>
              <a:spLocks noChangeShapeType="1"/>
            </p:cNvSpPr>
            <p:nvPr/>
          </p:nvSpPr>
          <p:spPr bwMode="auto">
            <a:xfrm>
              <a:off x="1868279" y="2633169"/>
              <a:ext cx="148325" cy="148325"/>
            </a:xfrm>
            <a:prstGeom prst="line">
              <a:avLst/>
            </a:prstGeom>
            <a:grpFill/>
            <a:ln w="12700"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latin typeface="Poppins" panose="00000500000000000000" pitchFamily="2" charset="0"/>
                <a:cs typeface="Poppins" panose="00000500000000000000" pitchFamily="2" charset="0"/>
              </a:endParaRPr>
            </a:p>
          </p:txBody>
        </p:sp>
      </p:grpSp>
      <p:sp>
        <p:nvSpPr>
          <p:cNvPr id="49" name="Textplatzhalter 3">
            <a:extLst>
              <a:ext uri="{FF2B5EF4-FFF2-40B4-BE49-F238E27FC236}">
                <a16:creationId xmlns:a16="http://schemas.microsoft.com/office/drawing/2014/main" id="{51DF8EF4-40B8-4C7A-539F-A82B3AE743D7}"/>
              </a:ext>
            </a:extLst>
          </p:cNvPr>
          <p:cNvSpPr txBox="1">
            <a:spLocks/>
          </p:cNvSpPr>
          <p:nvPr/>
        </p:nvSpPr>
        <p:spPr>
          <a:xfrm>
            <a:off x="3264173" y="4542552"/>
            <a:ext cx="1890158" cy="1394736"/>
          </a:xfrm>
          <a:prstGeom prst="rect">
            <a:avLst/>
          </a:prstGeom>
        </p:spPr>
        <p:txBody>
          <a:bodyPr lIns="0" tIns="144000" rIns="0" bIns="144000" anchor="t">
            <a:noAutofit/>
          </a:bodyPr>
          <a:lstStyle>
            <a:lvl1pPr marL="0" indent="0" algn="l" defTabSz="1219170" rtl="0" eaLnBrk="1" latinLnBrk="0" hangingPunct="1">
              <a:lnSpc>
                <a:spcPct val="100000"/>
              </a:lnSpc>
              <a:spcBef>
                <a:spcPts val="200"/>
              </a:spcBef>
              <a:spcAft>
                <a:spcPts val="200"/>
              </a:spcAft>
              <a:buFont typeface="Arial" panose="020B0604020202020204" pitchFamily="34" charset="0"/>
              <a:buNone/>
              <a:defRPr sz="1400" b="0" kern="1200" cap="none" baseline="0">
                <a:solidFill>
                  <a:schemeClr val="tx1"/>
                </a:solidFill>
                <a:latin typeface="+mn-lt"/>
                <a:ea typeface="+mn-ea"/>
                <a:cs typeface="+mn-cs"/>
              </a:defRPr>
            </a:lvl1pPr>
            <a:lvl2pPr marL="179388" marR="0" indent="-179388" algn="l" defTabSz="1219170" rtl="0" eaLnBrk="1" fontAlgn="auto" latinLnBrk="0" hangingPunct="1">
              <a:lnSpc>
                <a:spcPct val="100000"/>
              </a:lnSpc>
              <a:spcBef>
                <a:spcPts val="200"/>
              </a:spcBef>
              <a:spcAft>
                <a:spcPts val="200"/>
              </a:spcAft>
              <a:buClrTx/>
              <a:buSzTx/>
              <a:buFont typeface="Arial" panose="020B0604020202020204" pitchFamily="34" charset="0"/>
              <a:buChar char="•"/>
              <a:tabLst/>
              <a:defRPr lang="en-GB" sz="1400" kern="1200" noProof="0">
                <a:solidFill>
                  <a:schemeClr val="tx1"/>
                </a:solidFill>
                <a:latin typeface="+mn-lt"/>
                <a:ea typeface="+mn-ea"/>
                <a:cs typeface="+mn-cs"/>
              </a:defRPr>
            </a:lvl2pPr>
            <a:lvl3pPr marL="354013" indent="-179388" algn="l" defTabSz="1219170" rtl="0" eaLnBrk="1" latinLnBrk="0" hangingPunct="1">
              <a:lnSpc>
                <a:spcPct val="100000"/>
              </a:lnSpc>
              <a:spcBef>
                <a:spcPts val="200"/>
              </a:spcBef>
              <a:spcAft>
                <a:spcPts val="200"/>
              </a:spcAft>
              <a:buFont typeface="Symbol" panose="05050102010706020507" pitchFamily="18" charset="2"/>
              <a:buChar char="-"/>
              <a:defRPr sz="1200" kern="1200">
                <a:solidFill>
                  <a:schemeClr val="tx1"/>
                </a:solidFill>
                <a:latin typeface="+mn-lt"/>
                <a:ea typeface="+mn-ea"/>
                <a:cs typeface="+mn-cs"/>
              </a:defRPr>
            </a:lvl3pPr>
            <a:lvl4pPr marL="237061" indent="-237061" algn="l" defTabSz="1219170" rtl="0" eaLnBrk="1" latinLnBrk="0" hangingPunct="1">
              <a:lnSpc>
                <a:spcPct val="100000"/>
              </a:lnSpc>
              <a:spcBef>
                <a:spcPts val="200"/>
              </a:spcBef>
              <a:spcAft>
                <a:spcPts val="200"/>
              </a:spcAft>
              <a:buClr>
                <a:schemeClr val="tx1"/>
              </a:buClr>
              <a:buFont typeface="+mj-lt"/>
              <a:buAutoNum type="arabicPeriod"/>
              <a:defRPr sz="1200" kern="1200">
                <a:solidFill>
                  <a:schemeClr val="tx1"/>
                </a:solidFill>
                <a:latin typeface="+mn-lt"/>
                <a:ea typeface="+mn-ea"/>
                <a:cs typeface="+mn-cs"/>
              </a:defRPr>
            </a:lvl4pPr>
            <a:lvl5pPr marL="0" indent="0" algn="l" defTabSz="1219170" rtl="0" eaLnBrk="1" latinLnBrk="0" hangingPunct="1">
              <a:lnSpc>
                <a:spcPct val="100000"/>
              </a:lnSpc>
              <a:spcBef>
                <a:spcPts val="200"/>
              </a:spcBef>
              <a:spcAft>
                <a:spcPts val="200"/>
              </a:spcAft>
              <a:buFont typeface="Arial" panose="020B0604020202020204" pitchFamily="34" charset="0"/>
              <a:buNone/>
              <a:defRPr sz="1200" kern="1200" baseline="0">
                <a:solidFill>
                  <a:schemeClr val="tx1"/>
                </a:solidFill>
                <a:latin typeface="+mn-lt"/>
                <a:ea typeface="+mn-ea"/>
                <a:cs typeface="+mn-cs"/>
              </a:defRPr>
            </a:lvl5pPr>
            <a:lvl6pPr marL="179388" indent="-179388" algn="l" defTabSz="1219170" rtl="0" eaLnBrk="1" latinLnBrk="0" hangingPunct="1">
              <a:lnSpc>
                <a:spcPct val="100000"/>
              </a:lnSpc>
              <a:spcBef>
                <a:spcPts val="200"/>
              </a:spcBef>
              <a:spcAft>
                <a:spcPts val="200"/>
              </a:spcAft>
              <a:buFont typeface="Symbol" panose="05050102010706020507" pitchFamily="18" charset="2"/>
              <a:buChar char="-"/>
              <a:defRPr sz="1000" kern="1200">
                <a:solidFill>
                  <a:schemeClr val="tx1"/>
                </a:solidFill>
                <a:latin typeface="+mn-lt"/>
                <a:ea typeface="+mn-ea"/>
                <a:cs typeface="+mn-cs"/>
              </a:defRPr>
            </a:lvl6pPr>
            <a:lvl7pPr marL="0" indent="0" algn="l" defTabSz="1219170" rtl="0" eaLnBrk="1" latinLnBrk="0" hangingPunct="1">
              <a:lnSpc>
                <a:spcPct val="100000"/>
              </a:lnSpc>
              <a:spcBef>
                <a:spcPts val="200"/>
              </a:spcBef>
              <a:spcAft>
                <a:spcPts val="200"/>
              </a:spcAft>
              <a:buFont typeface="Arial" panose="020B0604020202020204" pitchFamily="34" charset="0"/>
              <a:buNone/>
              <a:defRPr sz="1000" kern="1200">
                <a:solidFill>
                  <a:schemeClr val="tx1"/>
                </a:solidFill>
                <a:latin typeface="+mn-lt"/>
                <a:ea typeface="+mn-ea"/>
                <a:cs typeface="+mn-cs"/>
              </a:defRPr>
            </a:lvl7pPr>
            <a:lvl8pPr marL="0" indent="0" algn="l" defTabSz="1219170" rtl="0" eaLnBrk="1" latinLnBrk="0" hangingPunct="1">
              <a:lnSpc>
                <a:spcPct val="100000"/>
              </a:lnSpc>
              <a:spcBef>
                <a:spcPts val="200"/>
              </a:spcBef>
              <a:spcAft>
                <a:spcPts val="200"/>
              </a:spcAft>
              <a:buFont typeface="Arial" panose="020B0604020202020204" pitchFamily="34" charset="0"/>
              <a:buNone/>
              <a:defRPr sz="800" kern="1200">
                <a:solidFill>
                  <a:schemeClr val="tx1"/>
                </a:solidFill>
                <a:latin typeface="+mn-lt"/>
                <a:ea typeface="+mn-ea"/>
                <a:cs typeface="+mn-cs"/>
              </a:defRPr>
            </a:lvl8pPr>
            <a:lvl9pPr marL="122764" indent="-122764" algn="l" defTabSz="1219170" rtl="0" eaLnBrk="1" latinLnBrk="0" hangingPunct="1">
              <a:lnSpc>
                <a:spcPct val="100000"/>
              </a:lnSpc>
              <a:spcBef>
                <a:spcPts val="200"/>
              </a:spcBef>
              <a:spcAft>
                <a:spcPts val="200"/>
              </a:spcAft>
              <a:buFont typeface="+mj-lt"/>
              <a:buAutoNum type="arabicParenR"/>
              <a:defRPr sz="600" kern="1200">
                <a:solidFill>
                  <a:schemeClr val="tx1"/>
                </a:solidFill>
                <a:latin typeface="+mn-lt"/>
                <a:ea typeface="+mn-ea"/>
                <a:cs typeface="+mn-cs"/>
              </a:defRPr>
            </a:lvl9pPr>
          </a:lstStyle>
          <a:p>
            <a:pPr algn="ctr"/>
            <a:r>
              <a:rPr lang="en-GB" sz="2000" b="1">
                <a:solidFill>
                  <a:srgbClr val="0F0F55"/>
                </a:solidFill>
                <a:latin typeface="Poppins" panose="00000500000000000000" pitchFamily="2" charset="0"/>
                <a:cs typeface="Poppins" panose="00000500000000000000" pitchFamily="2" charset="0"/>
              </a:rPr>
              <a:t>Application Template </a:t>
            </a:r>
            <a:r>
              <a:rPr lang="en-GB" sz="2000">
                <a:solidFill>
                  <a:srgbClr val="0F0F55"/>
                </a:solidFill>
                <a:latin typeface="Poppins" panose="00000500000000000000" pitchFamily="2" charset="0"/>
                <a:cs typeface="Poppins" panose="00000500000000000000" pitchFamily="2" charset="0"/>
              </a:rPr>
              <a:t>(</a:t>
            </a:r>
            <a:r>
              <a:rPr lang="en-GB" sz="2000">
                <a:solidFill>
                  <a:srgbClr val="0142D0"/>
                </a:solidFill>
                <a:latin typeface="Poppins" panose="00000500000000000000" pitchFamily="2" charset="0"/>
                <a:cs typeface="Poppins" panose="00000500000000000000" pitchFamily="2" charset="0"/>
                <a:hlinkClick r:id="rId4">
                  <a:extLst>
                    <a:ext uri="{A12FA001-AC4F-418D-AE19-62706E023703}">
                      <ahyp:hlinkClr xmlns:ahyp="http://schemas.microsoft.com/office/drawing/2018/hyperlinkcolor" val="tx"/>
                    </a:ext>
                  </a:extLst>
                </a:hlinkClick>
              </a:rPr>
              <a:t>.docx</a:t>
            </a:r>
            <a:r>
              <a:rPr lang="en-GB" sz="2000">
                <a:solidFill>
                  <a:srgbClr val="0F0F55"/>
                </a:solidFill>
                <a:latin typeface="Poppins" panose="00000500000000000000" pitchFamily="2" charset="0"/>
                <a:cs typeface="Poppins" panose="00000500000000000000" pitchFamily="2" charset="0"/>
              </a:rPr>
              <a:t>)</a:t>
            </a:r>
            <a:endParaRPr lang="en-GB" sz="2400">
              <a:solidFill>
                <a:srgbClr val="0F0F55"/>
              </a:solidFill>
              <a:latin typeface="Poppins" panose="00000500000000000000" pitchFamily="2" charset="0"/>
              <a:cs typeface="Poppins" panose="00000500000000000000" pitchFamily="2" charset="0"/>
            </a:endParaRPr>
          </a:p>
        </p:txBody>
      </p:sp>
      <p:sp>
        <p:nvSpPr>
          <p:cNvPr id="55" name="Textplatzhalter 3">
            <a:extLst>
              <a:ext uri="{FF2B5EF4-FFF2-40B4-BE49-F238E27FC236}">
                <a16:creationId xmlns:a16="http://schemas.microsoft.com/office/drawing/2014/main" id="{E7FBFE7A-2D05-09B2-B954-2680F11F313A}"/>
              </a:ext>
            </a:extLst>
          </p:cNvPr>
          <p:cNvSpPr txBox="1">
            <a:spLocks/>
          </p:cNvSpPr>
          <p:nvPr/>
        </p:nvSpPr>
        <p:spPr>
          <a:xfrm>
            <a:off x="8305672" y="4509340"/>
            <a:ext cx="2731226" cy="1394736"/>
          </a:xfrm>
          <a:prstGeom prst="rect">
            <a:avLst/>
          </a:prstGeom>
        </p:spPr>
        <p:txBody>
          <a:bodyPr lIns="0" tIns="144000" rIns="0" bIns="144000" anchor="t">
            <a:noAutofit/>
          </a:bodyPr>
          <a:lstStyle>
            <a:lvl1pPr marL="0" indent="0" algn="l" defTabSz="1219170" rtl="0" eaLnBrk="1" latinLnBrk="0" hangingPunct="1">
              <a:lnSpc>
                <a:spcPct val="100000"/>
              </a:lnSpc>
              <a:spcBef>
                <a:spcPts val="200"/>
              </a:spcBef>
              <a:spcAft>
                <a:spcPts val="200"/>
              </a:spcAft>
              <a:buFont typeface="Arial" panose="020B0604020202020204" pitchFamily="34" charset="0"/>
              <a:buNone/>
              <a:defRPr sz="1400" b="0" kern="1200" cap="none" baseline="0">
                <a:solidFill>
                  <a:schemeClr val="tx1"/>
                </a:solidFill>
                <a:latin typeface="+mn-lt"/>
                <a:ea typeface="+mn-ea"/>
                <a:cs typeface="+mn-cs"/>
              </a:defRPr>
            </a:lvl1pPr>
            <a:lvl2pPr marL="179388" marR="0" indent="-179388" algn="l" defTabSz="1219170" rtl="0" eaLnBrk="1" fontAlgn="auto" latinLnBrk="0" hangingPunct="1">
              <a:lnSpc>
                <a:spcPct val="100000"/>
              </a:lnSpc>
              <a:spcBef>
                <a:spcPts val="200"/>
              </a:spcBef>
              <a:spcAft>
                <a:spcPts val="200"/>
              </a:spcAft>
              <a:buClrTx/>
              <a:buSzTx/>
              <a:buFont typeface="Arial" panose="020B0604020202020204" pitchFamily="34" charset="0"/>
              <a:buChar char="•"/>
              <a:tabLst/>
              <a:defRPr lang="en-GB" sz="1400" kern="1200" noProof="0">
                <a:solidFill>
                  <a:schemeClr val="tx1"/>
                </a:solidFill>
                <a:latin typeface="+mn-lt"/>
                <a:ea typeface="+mn-ea"/>
                <a:cs typeface="+mn-cs"/>
              </a:defRPr>
            </a:lvl2pPr>
            <a:lvl3pPr marL="354013" indent="-179388" algn="l" defTabSz="1219170" rtl="0" eaLnBrk="1" latinLnBrk="0" hangingPunct="1">
              <a:lnSpc>
                <a:spcPct val="100000"/>
              </a:lnSpc>
              <a:spcBef>
                <a:spcPts val="200"/>
              </a:spcBef>
              <a:spcAft>
                <a:spcPts val="200"/>
              </a:spcAft>
              <a:buFont typeface="Symbol" panose="05050102010706020507" pitchFamily="18" charset="2"/>
              <a:buChar char="-"/>
              <a:defRPr sz="1200" kern="1200">
                <a:solidFill>
                  <a:schemeClr val="tx1"/>
                </a:solidFill>
                <a:latin typeface="+mn-lt"/>
                <a:ea typeface="+mn-ea"/>
                <a:cs typeface="+mn-cs"/>
              </a:defRPr>
            </a:lvl3pPr>
            <a:lvl4pPr marL="237061" indent="-237061" algn="l" defTabSz="1219170" rtl="0" eaLnBrk="1" latinLnBrk="0" hangingPunct="1">
              <a:lnSpc>
                <a:spcPct val="100000"/>
              </a:lnSpc>
              <a:spcBef>
                <a:spcPts val="200"/>
              </a:spcBef>
              <a:spcAft>
                <a:spcPts val="200"/>
              </a:spcAft>
              <a:buClr>
                <a:schemeClr val="tx1"/>
              </a:buClr>
              <a:buFont typeface="+mj-lt"/>
              <a:buAutoNum type="arabicPeriod"/>
              <a:defRPr sz="1200" kern="1200">
                <a:solidFill>
                  <a:schemeClr val="tx1"/>
                </a:solidFill>
                <a:latin typeface="+mn-lt"/>
                <a:ea typeface="+mn-ea"/>
                <a:cs typeface="+mn-cs"/>
              </a:defRPr>
            </a:lvl4pPr>
            <a:lvl5pPr marL="0" indent="0" algn="l" defTabSz="1219170" rtl="0" eaLnBrk="1" latinLnBrk="0" hangingPunct="1">
              <a:lnSpc>
                <a:spcPct val="100000"/>
              </a:lnSpc>
              <a:spcBef>
                <a:spcPts val="200"/>
              </a:spcBef>
              <a:spcAft>
                <a:spcPts val="200"/>
              </a:spcAft>
              <a:buFont typeface="Arial" panose="020B0604020202020204" pitchFamily="34" charset="0"/>
              <a:buNone/>
              <a:defRPr sz="1200" kern="1200" baseline="0">
                <a:solidFill>
                  <a:schemeClr val="tx1"/>
                </a:solidFill>
                <a:latin typeface="+mn-lt"/>
                <a:ea typeface="+mn-ea"/>
                <a:cs typeface="+mn-cs"/>
              </a:defRPr>
            </a:lvl5pPr>
            <a:lvl6pPr marL="179388" indent="-179388" algn="l" defTabSz="1219170" rtl="0" eaLnBrk="1" latinLnBrk="0" hangingPunct="1">
              <a:lnSpc>
                <a:spcPct val="100000"/>
              </a:lnSpc>
              <a:spcBef>
                <a:spcPts val="200"/>
              </a:spcBef>
              <a:spcAft>
                <a:spcPts val="200"/>
              </a:spcAft>
              <a:buFont typeface="Symbol" panose="05050102010706020507" pitchFamily="18" charset="2"/>
              <a:buChar char="-"/>
              <a:defRPr sz="1000" kern="1200">
                <a:solidFill>
                  <a:schemeClr val="tx1"/>
                </a:solidFill>
                <a:latin typeface="+mn-lt"/>
                <a:ea typeface="+mn-ea"/>
                <a:cs typeface="+mn-cs"/>
              </a:defRPr>
            </a:lvl6pPr>
            <a:lvl7pPr marL="0" indent="0" algn="l" defTabSz="1219170" rtl="0" eaLnBrk="1" latinLnBrk="0" hangingPunct="1">
              <a:lnSpc>
                <a:spcPct val="100000"/>
              </a:lnSpc>
              <a:spcBef>
                <a:spcPts val="200"/>
              </a:spcBef>
              <a:spcAft>
                <a:spcPts val="200"/>
              </a:spcAft>
              <a:buFont typeface="Arial" panose="020B0604020202020204" pitchFamily="34" charset="0"/>
              <a:buNone/>
              <a:defRPr sz="1000" kern="1200">
                <a:solidFill>
                  <a:schemeClr val="tx1"/>
                </a:solidFill>
                <a:latin typeface="+mn-lt"/>
                <a:ea typeface="+mn-ea"/>
                <a:cs typeface="+mn-cs"/>
              </a:defRPr>
            </a:lvl7pPr>
            <a:lvl8pPr marL="0" indent="0" algn="l" defTabSz="1219170" rtl="0" eaLnBrk="1" latinLnBrk="0" hangingPunct="1">
              <a:lnSpc>
                <a:spcPct val="100000"/>
              </a:lnSpc>
              <a:spcBef>
                <a:spcPts val="200"/>
              </a:spcBef>
              <a:spcAft>
                <a:spcPts val="200"/>
              </a:spcAft>
              <a:buFont typeface="Arial" panose="020B0604020202020204" pitchFamily="34" charset="0"/>
              <a:buNone/>
              <a:defRPr sz="800" kern="1200">
                <a:solidFill>
                  <a:schemeClr val="tx1"/>
                </a:solidFill>
                <a:latin typeface="+mn-lt"/>
                <a:ea typeface="+mn-ea"/>
                <a:cs typeface="+mn-cs"/>
              </a:defRPr>
            </a:lvl8pPr>
            <a:lvl9pPr marL="122764" indent="-122764" algn="l" defTabSz="1219170" rtl="0" eaLnBrk="1" latinLnBrk="0" hangingPunct="1">
              <a:lnSpc>
                <a:spcPct val="100000"/>
              </a:lnSpc>
              <a:spcBef>
                <a:spcPts val="200"/>
              </a:spcBef>
              <a:spcAft>
                <a:spcPts val="200"/>
              </a:spcAft>
              <a:buFont typeface="+mj-lt"/>
              <a:buAutoNum type="arabicParenR"/>
              <a:defRPr sz="600" kern="1200">
                <a:solidFill>
                  <a:schemeClr val="tx1"/>
                </a:solidFill>
                <a:latin typeface="+mn-lt"/>
                <a:ea typeface="+mn-ea"/>
                <a:cs typeface="+mn-cs"/>
              </a:defRPr>
            </a:lvl9pPr>
          </a:lstStyle>
          <a:p>
            <a:pPr algn="ctr"/>
            <a:r>
              <a:rPr lang="en-GB" sz="2000" b="1">
                <a:solidFill>
                  <a:srgbClr val="0F0F55"/>
                </a:solidFill>
                <a:latin typeface="Poppins" panose="00000500000000000000" pitchFamily="2" charset="0"/>
                <a:cs typeface="Poppins" panose="00000500000000000000" pitchFamily="2" charset="0"/>
              </a:rPr>
              <a:t>Guidelines for Applicants </a:t>
            </a:r>
            <a:r>
              <a:rPr lang="en-GB" sz="2000">
                <a:solidFill>
                  <a:srgbClr val="0F0F55"/>
                </a:solidFill>
                <a:latin typeface="Poppins" panose="00000500000000000000" pitchFamily="2" charset="0"/>
                <a:cs typeface="Poppins" panose="00000500000000000000" pitchFamily="2" charset="0"/>
              </a:rPr>
              <a:t>(</a:t>
            </a:r>
            <a:r>
              <a:rPr lang="en-GB" sz="2000">
                <a:solidFill>
                  <a:srgbClr val="0142D0"/>
                </a:solidFill>
                <a:latin typeface="Poppins" panose="00000500000000000000" pitchFamily="2" charset="0"/>
                <a:cs typeface="Poppins" panose="00000500000000000000" pitchFamily="2" charset="0"/>
                <a:hlinkClick r:id="rId5">
                  <a:extLst>
                    <a:ext uri="{A12FA001-AC4F-418D-AE19-62706E023703}">
                      <ahyp:hlinkClr xmlns:ahyp="http://schemas.microsoft.com/office/drawing/2018/hyperlinkcolor" val="tx"/>
                    </a:ext>
                  </a:extLst>
                </a:hlinkClick>
              </a:rPr>
              <a:t>.pdf</a:t>
            </a:r>
            <a:r>
              <a:rPr lang="en-GB" sz="2000">
                <a:solidFill>
                  <a:srgbClr val="0F0F55"/>
                </a:solidFill>
                <a:latin typeface="Poppins" panose="00000500000000000000" pitchFamily="2" charset="0"/>
                <a:cs typeface="Poppins" panose="00000500000000000000" pitchFamily="2" charset="0"/>
              </a:rPr>
              <a:t>)</a:t>
            </a:r>
          </a:p>
          <a:p>
            <a:pPr algn="ctr"/>
            <a:r>
              <a:rPr lang="en-GB" sz="2000" b="1">
                <a:solidFill>
                  <a:srgbClr val="0F0F55"/>
                </a:solidFill>
                <a:latin typeface="Poppins" panose="00000500000000000000" pitchFamily="2" charset="0"/>
                <a:cs typeface="Poppins" panose="00000500000000000000" pitchFamily="2" charset="0"/>
              </a:rPr>
              <a:t>FAQ </a:t>
            </a:r>
            <a:r>
              <a:rPr lang="en-GB" sz="2000">
                <a:solidFill>
                  <a:srgbClr val="0F0F55"/>
                </a:solidFill>
                <a:latin typeface="Poppins" panose="00000500000000000000" pitchFamily="2" charset="0"/>
                <a:cs typeface="Poppins" panose="00000500000000000000" pitchFamily="2" charset="0"/>
              </a:rPr>
              <a:t>(</a:t>
            </a:r>
            <a:r>
              <a:rPr lang="en-GB" sz="2000">
                <a:solidFill>
                  <a:srgbClr val="0142D0"/>
                </a:solidFill>
                <a:latin typeface="Poppins" panose="00000500000000000000" pitchFamily="2" charset="0"/>
                <a:cs typeface="Poppins" panose="00000500000000000000" pitchFamily="2" charset="0"/>
                <a:hlinkClick r:id="rId6">
                  <a:extLst>
                    <a:ext uri="{A12FA001-AC4F-418D-AE19-62706E023703}">
                      <ahyp:hlinkClr xmlns:ahyp="http://schemas.microsoft.com/office/drawing/2018/hyperlinkcolor" val="tx"/>
                    </a:ext>
                  </a:extLst>
                </a:hlinkClick>
              </a:rPr>
              <a:t>.pdf</a:t>
            </a:r>
            <a:r>
              <a:rPr lang="en-GB" sz="2000">
                <a:solidFill>
                  <a:srgbClr val="0F0F55"/>
                </a:solidFill>
                <a:latin typeface="Poppins" panose="00000500000000000000" pitchFamily="2" charset="0"/>
                <a:cs typeface="Poppins" panose="00000500000000000000" pitchFamily="2" charset="0"/>
              </a:rPr>
              <a:t>)</a:t>
            </a:r>
            <a:endParaRPr lang="en-GB" sz="2000" b="1">
              <a:solidFill>
                <a:srgbClr val="0F0F55"/>
              </a:solidFill>
              <a:latin typeface="Poppins" panose="00000500000000000000" pitchFamily="2" charset="0"/>
              <a:cs typeface="Poppins" panose="00000500000000000000" pitchFamily="2" charset="0"/>
            </a:endParaRPr>
          </a:p>
          <a:p>
            <a:pPr algn="ctr"/>
            <a:endParaRPr lang="en-GB" sz="2400">
              <a:solidFill>
                <a:srgbClr val="0F0F55"/>
              </a:solidFill>
              <a:latin typeface="Poppins" panose="00000500000000000000" pitchFamily="2" charset="0"/>
              <a:cs typeface="Poppins" panose="00000500000000000000" pitchFamily="2" charset="0"/>
            </a:endParaRPr>
          </a:p>
        </p:txBody>
      </p:sp>
      <p:sp>
        <p:nvSpPr>
          <p:cNvPr id="57" name="Textplatzhalter 3">
            <a:extLst>
              <a:ext uri="{FF2B5EF4-FFF2-40B4-BE49-F238E27FC236}">
                <a16:creationId xmlns:a16="http://schemas.microsoft.com/office/drawing/2014/main" id="{8F129035-C315-8971-A749-2B767BEC6CF8}"/>
              </a:ext>
            </a:extLst>
          </p:cNvPr>
          <p:cNvSpPr txBox="1">
            <a:spLocks/>
          </p:cNvSpPr>
          <p:nvPr/>
        </p:nvSpPr>
        <p:spPr>
          <a:xfrm>
            <a:off x="5538189" y="2851885"/>
            <a:ext cx="2226266" cy="914400"/>
          </a:xfrm>
          <a:prstGeom prst="rect">
            <a:avLst/>
          </a:prstGeom>
        </p:spPr>
        <p:txBody>
          <a:bodyPr lIns="0" tIns="144000" rIns="0" bIns="144000" anchor="b">
            <a:noAutofit/>
          </a:bodyPr>
          <a:lstStyle>
            <a:lvl1pPr marL="0" indent="0" algn="l" defTabSz="1219170" rtl="0" eaLnBrk="1" latinLnBrk="0" hangingPunct="1">
              <a:lnSpc>
                <a:spcPct val="100000"/>
              </a:lnSpc>
              <a:spcBef>
                <a:spcPts val="200"/>
              </a:spcBef>
              <a:spcAft>
                <a:spcPts val="200"/>
              </a:spcAft>
              <a:buFont typeface="Arial" panose="020B0604020202020204" pitchFamily="34" charset="0"/>
              <a:buNone/>
              <a:defRPr sz="1400" b="0" kern="1200" cap="none" baseline="0">
                <a:solidFill>
                  <a:schemeClr val="tx1"/>
                </a:solidFill>
                <a:latin typeface="+mn-lt"/>
                <a:ea typeface="+mn-ea"/>
                <a:cs typeface="+mn-cs"/>
              </a:defRPr>
            </a:lvl1pPr>
            <a:lvl2pPr marL="179388" marR="0" indent="-179388" algn="l" defTabSz="1219170" rtl="0" eaLnBrk="1" fontAlgn="auto" latinLnBrk="0" hangingPunct="1">
              <a:lnSpc>
                <a:spcPct val="100000"/>
              </a:lnSpc>
              <a:spcBef>
                <a:spcPts val="200"/>
              </a:spcBef>
              <a:spcAft>
                <a:spcPts val="200"/>
              </a:spcAft>
              <a:buClrTx/>
              <a:buSzTx/>
              <a:buFont typeface="Arial" panose="020B0604020202020204" pitchFamily="34" charset="0"/>
              <a:buChar char="•"/>
              <a:tabLst/>
              <a:defRPr lang="en-GB" sz="1400" kern="1200" noProof="0">
                <a:solidFill>
                  <a:schemeClr val="tx1"/>
                </a:solidFill>
                <a:latin typeface="+mn-lt"/>
                <a:ea typeface="+mn-ea"/>
                <a:cs typeface="+mn-cs"/>
              </a:defRPr>
            </a:lvl2pPr>
            <a:lvl3pPr marL="354013" indent="-179388" algn="l" defTabSz="1219170" rtl="0" eaLnBrk="1" latinLnBrk="0" hangingPunct="1">
              <a:lnSpc>
                <a:spcPct val="100000"/>
              </a:lnSpc>
              <a:spcBef>
                <a:spcPts val="200"/>
              </a:spcBef>
              <a:spcAft>
                <a:spcPts val="200"/>
              </a:spcAft>
              <a:buFont typeface="Symbol" panose="05050102010706020507" pitchFamily="18" charset="2"/>
              <a:buChar char="-"/>
              <a:defRPr sz="1200" kern="1200">
                <a:solidFill>
                  <a:schemeClr val="tx1"/>
                </a:solidFill>
                <a:latin typeface="+mn-lt"/>
                <a:ea typeface="+mn-ea"/>
                <a:cs typeface="+mn-cs"/>
              </a:defRPr>
            </a:lvl3pPr>
            <a:lvl4pPr marL="237061" indent="-237061" algn="l" defTabSz="1219170" rtl="0" eaLnBrk="1" latinLnBrk="0" hangingPunct="1">
              <a:lnSpc>
                <a:spcPct val="100000"/>
              </a:lnSpc>
              <a:spcBef>
                <a:spcPts val="200"/>
              </a:spcBef>
              <a:spcAft>
                <a:spcPts val="200"/>
              </a:spcAft>
              <a:buClr>
                <a:schemeClr val="tx1"/>
              </a:buClr>
              <a:buFont typeface="+mj-lt"/>
              <a:buAutoNum type="arabicPeriod"/>
              <a:defRPr sz="1200" kern="1200">
                <a:solidFill>
                  <a:schemeClr val="tx1"/>
                </a:solidFill>
                <a:latin typeface="+mn-lt"/>
                <a:ea typeface="+mn-ea"/>
                <a:cs typeface="+mn-cs"/>
              </a:defRPr>
            </a:lvl4pPr>
            <a:lvl5pPr marL="0" indent="0" algn="l" defTabSz="1219170" rtl="0" eaLnBrk="1" latinLnBrk="0" hangingPunct="1">
              <a:lnSpc>
                <a:spcPct val="100000"/>
              </a:lnSpc>
              <a:spcBef>
                <a:spcPts val="200"/>
              </a:spcBef>
              <a:spcAft>
                <a:spcPts val="200"/>
              </a:spcAft>
              <a:buFont typeface="Arial" panose="020B0604020202020204" pitchFamily="34" charset="0"/>
              <a:buNone/>
              <a:defRPr sz="1200" kern="1200" baseline="0">
                <a:solidFill>
                  <a:schemeClr val="tx1"/>
                </a:solidFill>
                <a:latin typeface="+mn-lt"/>
                <a:ea typeface="+mn-ea"/>
                <a:cs typeface="+mn-cs"/>
              </a:defRPr>
            </a:lvl5pPr>
            <a:lvl6pPr marL="179388" indent="-179388" algn="l" defTabSz="1219170" rtl="0" eaLnBrk="1" latinLnBrk="0" hangingPunct="1">
              <a:lnSpc>
                <a:spcPct val="100000"/>
              </a:lnSpc>
              <a:spcBef>
                <a:spcPts val="200"/>
              </a:spcBef>
              <a:spcAft>
                <a:spcPts val="200"/>
              </a:spcAft>
              <a:buFont typeface="Symbol" panose="05050102010706020507" pitchFamily="18" charset="2"/>
              <a:buChar char="-"/>
              <a:defRPr sz="1000" kern="1200">
                <a:solidFill>
                  <a:schemeClr val="tx1"/>
                </a:solidFill>
                <a:latin typeface="+mn-lt"/>
                <a:ea typeface="+mn-ea"/>
                <a:cs typeface="+mn-cs"/>
              </a:defRPr>
            </a:lvl6pPr>
            <a:lvl7pPr marL="0" indent="0" algn="l" defTabSz="1219170" rtl="0" eaLnBrk="1" latinLnBrk="0" hangingPunct="1">
              <a:lnSpc>
                <a:spcPct val="100000"/>
              </a:lnSpc>
              <a:spcBef>
                <a:spcPts val="200"/>
              </a:spcBef>
              <a:spcAft>
                <a:spcPts val="200"/>
              </a:spcAft>
              <a:buFont typeface="Arial" panose="020B0604020202020204" pitchFamily="34" charset="0"/>
              <a:buNone/>
              <a:defRPr sz="1000" kern="1200">
                <a:solidFill>
                  <a:schemeClr val="tx1"/>
                </a:solidFill>
                <a:latin typeface="+mn-lt"/>
                <a:ea typeface="+mn-ea"/>
                <a:cs typeface="+mn-cs"/>
              </a:defRPr>
            </a:lvl7pPr>
            <a:lvl8pPr marL="0" indent="0" algn="l" defTabSz="1219170" rtl="0" eaLnBrk="1" latinLnBrk="0" hangingPunct="1">
              <a:lnSpc>
                <a:spcPct val="100000"/>
              </a:lnSpc>
              <a:spcBef>
                <a:spcPts val="200"/>
              </a:spcBef>
              <a:spcAft>
                <a:spcPts val="200"/>
              </a:spcAft>
              <a:buFont typeface="Arial" panose="020B0604020202020204" pitchFamily="34" charset="0"/>
              <a:buNone/>
              <a:defRPr sz="800" kern="1200">
                <a:solidFill>
                  <a:schemeClr val="tx1"/>
                </a:solidFill>
                <a:latin typeface="+mn-lt"/>
                <a:ea typeface="+mn-ea"/>
                <a:cs typeface="+mn-cs"/>
              </a:defRPr>
            </a:lvl8pPr>
            <a:lvl9pPr marL="122764" indent="-122764" algn="l" defTabSz="1219170" rtl="0" eaLnBrk="1" latinLnBrk="0" hangingPunct="1">
              <a:lnSpc>
                <a:spcPct val="100000"/>
              </a:lnSpc>
              <a:spcBef>
                <a:spcPts val="200"/>
              </a:spcBef>
              <a:spcAft>
                <a:spcPts val="200"/>
              </a:spcAft>
              <a:buFont typeface="+mj-lt"/>
              <a:buAutoNum type="arabicParenR"/>
              <a:defRPr sz="600" kern="1200">
                <a:solidFill>
                  <a:schemeClr val="tx1"/>
                </a:solidFill>
                <a:latin typeface="+mn-lt"/>
                <a:ea typeface="+mn-ea"/>
                <a:cs typeface="+mn-cs"/>
              </a:defRPr>
            </a:lvl9pPr>
          </a:lstStyle>
          <a:p>
            <a:pPr algn="ctr"/>
            <a:r>
              <a:rPr lang="en-GB" sz="2000" b="1">
                <a:solidFill>
                  <a:srgbClr val="0F0F55"/>
                </a:solidFill>
                <a:latin typeface="Poppins" panose="00000500000000000000" pitchFamily="2" charset="0"/>
                <a:cs typeface="Poppins" panose="00000500000000000000" pitchFamily="2" charset="0"/>
              </a:rPr>
              <a:t>Call Text</a:t>
            </a:r>
          </a:p>
          <a:p>
            <a:pPr algn="ctr"/>
            <a:r>
              <a:rPr lang="en-GB" sz="2000" b="1">
                <a:solidFill>
                  <a:srgbClr val="0F0F55"/>
                </a:solidFill>
                <a:latin typeface="Poppins" panose="00000500000000000000" pitchFamily="2" charset="0"/>
                <a:cs typeface="Poppins" panose="00000500000000000000" pitchFamily="2" charset="0"/>
              </a:rPr>
              <a:t> </a:t>
            </a:r>
            <a:r>
              <a:rPr lang="en-GB" sz="2000">
                <a:solidFill>
                  <a:srgbClr val="0F0F55"/>
                </a:solidFill>
                <a:latin typeface="Poppins" panose="00000500000000000000" pitchFamily="2" charset="0"/>
                <a:cs typeface="Poppins" panose="00000500000000000000" pitchFamily="2" charset="0"/>
              </a:rPr>
              <a:t>(</a:t>
            </a:r>
            <a:r>
              <a:rPr lang="en-GB" sz="2000">
                <a:solidFill>
                  <a:srgbClr val="0142D0"/>
                </a:solidFill>
                <a:latin typeface="Poppins" panose="00000500000000000000" pitchFamily="2" charset="0"/>
                <a:cs typeface="Poppins" panose="00000500000000000000" pitchFamily="2" charset="0"/>
                <a:hlinkClick r:id="rId7">
                  <a:extLst>
                    <a:ext uri="{A12FA001-AC4F-418D-AE19-62706E023703}">
                      <ahyp:hlinkClr xmlns:ahyp="http://schemas.microsoft.com/office/drawing/2018/hyperlinkcolor" val="tx"/>
                    </a:ext>
                  </a:extLst>
                </a:hlinkClick>
              </a:rPr>
              <a:t>.pdf</a:t>
            </a:r>
            <a:r>
              <a:rPr lang="en-GB" sz="2000">
                <a:solidFill>
                  <a:srgbClr val="0F0F55"/>
                </a:solidFill>
                <a:latin typeface="Poppins" panose="00000500000000000000" pitchFamily="2" charset="0"/>
                <a:cs typeface="Poppins" panose="00000500000000000000" pitchFamily="2" charset="0"/>
              </a:rPr>
              <a:t>)</a:t>
            </a:r>
          </a:p>
          <a:p>
            <a:pPr algn="ctr"/>
            <a:endParaRPr lang="en-GB" b="1">
              <a:solidFill>
                <a:srgbClr val="0F0F55"/>
              </a:solidFill>
              <a:latin typeface="Poppins" panose="00000500000000000000" pitchFamily="2" charset="0"/>
              <a:cs typeface="Poppins" panose="00000500000000000000" pitchFamily="2" charset="0"/>
            </a:endParaRPr>
          </a:p>
        </p:txBody>
      </p:sp>
      <p:sp>
        <p:nvSpPr>
          <p:cNvPr id="58" name="Textplatzhalter 3">
            <a:extLst>
              <a:ext uri="{FF2B5EF4-FFF2-40B4-BE49-F238E27FC236}">
                <a16:creationId xmlns:a16="http://schemas.microsoft.com/office/drawing/2014/main" id="{2D7C9340-327B-7203-FF21-23841CD00338}"/>
              </a:ext>
            </a:extLst>
          </p:cNvPr>
          <p:cNvSpPr txBox="1">
            <a:spLocks/>
          </p:cNvSpPr>
          <p:nvPr/>
        </p:nvSpPr>
        <p:spPr>
          <a:xfrm>
            <a:off x="5538189" y="1324629"/>
            <a:ext cx="2226266" cy="1394736"/>
          </a:xfrm>
          <a:prstGeom prst="rect">
            <a:avLst/>
          </a:prstGeom>
        </p:spPr>
        <p:txBody>
          <a:bodyPr lIns="0" tIns="144000" rIns="0" bIns="144000" anchor="b">
            <a:noAutofit/>
          </a:bodyPr>
          <a:lstStyle>
            <a:lvl1pPr marL="0" indent="0" algn="l" defTabSz="1219170" rtl="0" eaLnBrk="1" latinLnBrk="0" hangingPunct="1">
              <a:lnSpc>
                <a:spcPct val="100000"/>
              </a:lnSpc>
              <a:spcBef>
                <a:spcPts val="200"/>
              </a:spcBef>
              <a:spcAft>
                <a:spcPts val="200"/>
              </a:spcAft>
              <a:buFont typeface="Arial" panose="020B0604020202020204" pitchFamily="34" charset="0"/>
              <a:buNone/>
              <a:defRPr sz="1400" b="0" kern="1200" cap="none" baseline="0">
                <a:solidFill>
                  <a:schemeClr val="tx1"/>
                </a:solidFill>
                <a:latin typeface="+mn-lt"/>
                <a:ea typeface="+mn-ea"/>
                <a:cs typeface="+mn-cs"/>
              </a:defRPr>
            </a:lvl1pPr>
            <a:lvl2pPr marL="179388" marR="0" indent="-179388" algn="l" defTabSz="1219170" rtl="0" eaLnBrk="1" fontAlgn="auto" latinLnBrk="0" hangingPunct="1">
              <a:lnSpc>
                <a:spcPct val="100000"/>
              </a:lnSpc>
              <a:spcBef>
                <a:spcPts val="200"/>
              </a:spcBef>
              <a:spcAft>
                <a:spcPts val="200"/>
              </a:spcAft>
              <a:buClrTx/>
              <a:buSzTx/>
              <a:buFont typeface="Arial" panose="020B0604020202020204" pitchFamily="34" charset="0"/>
              <a:buChar char="•"/>
              <a:tabLst/>
              <a:defRPr lang="en-GB" sz="1400" kern="1200" noProof="0">
                <a:solidFill>
                  <a:schemeClr val="tx1"/>
                </a:solidFill>
                <a:latin typeface="+mn-lt"/>
                <a:ea typeface="+mn-ea"/>
                <a:cs typeface="+mn-cs"/>
              </a:defRPr>
            </a:lvl2pPr>
            <a:lvl3pPr marL="354013" indent="-179388" algn="l" defTabSz="1219170" rtl="0" eaLnBrk="1" latinLnBrk="0" hangingPunct="1">
              <a:lnSpc>
                <a:spcPct val="100000"/>
              </a:lnSpc>
              <a:spcBef>
                <a:spcPts val="200"/>
              </a:spcBef>
              <a:spcAft>
                <a:spcPts val="200"/>
              </a:spcAft>
              <a:buFont typeface="Symbol" panose="05050102010706020507" pitchFamily="18" charset="2"/>
              <a:buChar char="-"/>
              <a:defRPr sz="1200" kern="1200">
                <a:solidFill>
                  <a:schemeClr val="tx1"/>
                </a:solidFill>
                <a:latin typeface="+mn-lt"/>
                <a:ea typeface="+mn-ea"/>
                <a:cs typeface="+mn-cs"/>
              </a:defRPr>
            </a:lvl3pPr>
            <a:lvl4pPr marL="237061" indent="-237061" algn="l" defTabSz="1219170" rtl="0" eaLnBrk="1" latinLnBrk="0" hangingPunct="1">
              <a:lnSpc>
                <a:spcPct val="100000"/>
              </a:lnSpc>
              <a:spcBef>
                <a:spcPts val="200"/>
              </a:spcBef>
              <a:spcAft>
                <a:spcPts val="200"/>
              </a:spcAft>
              <a:buClr>
                <a:schemeClr val="tx1"/>
              </a:buClr>
              <a:buFont typeface="+mj-lt"/>
              <a:buAutoNum type="arabicPeriod"/>
              <a:defRPr sz="1200" kern="1200">
                <a:solidFill>
                  <a:schemeClr val="tx1"/>
                </a:solidFill>
                <a:latin typeface="+mn-lt"/>
                <a:ea typeface="+mn-ea"/>
                <a:cs typeface="+mn-cs"/>
              </a:defRPr>
            </a:lvl4pPr>
            <a:lvl5pPr marL="0" indent="0" algn="l" defTabSz="1219170" rtl="0" eaLnBrk="1" latinLnBrk="0" hangingPunct="1">
              <a:lnSpc>
                <a:spcPct val="100000"/>
              </a:lnSpc>
              <a:spcBef>
                <a:spcPts val="200"/>
              </a:spcBef>
              <a:spcAft>
                <a:spcPts val="200"/>
              </a:spcAft>
              <a:buFont typeface="Arial" panose="020B0604020202020204" pitchFamily="34" charset="0"/>
              <a:buNone/>
              <a:defRPr sz="1200" kern="1200" baseline="0">
                <a:solidFill>
                  <a:schemeClr val="tx1"/>
                </a:solidFill>
                <a:latin typeface="+mn-lt"/>
                <a:ea typeface="+mn-ea"/>
                <a:cs typeface="+mn-cs"/>
              </a:defRPr>
            </a:lvl5pPr>
            <a:lvl6pPr marL="179388" indent="-179388" algn="l" defTabSz="1219170" rtl="0" eaLnBrk="1" latinLnBrk="0" hangingPunct="1">
              <a:lnSpc>
                <a:spcPct val="100000"/>
              </a:lnSpc>
              <a:spcBef>
                <a:spcPts val="200"/>
              </a:spcBef>
              <a:spcAft>
                <a:spcPts val="200"/>
              </a:spcAft>
              <a:buFont typeface="Symbol" panose="05050102010706020507" pitchFamily="18" charset="2"/>
              <a:buChar char="-"/>
              <a:defRPr sz="1000" kern="1200">
                <a:solidFill>
                  <a:schemeClr val="tx1"/>
                </a:solidFill>
                <a:latin typeface="+mn-lt"/>
                <a:ea typeface="+mn-ea"/>
                <a:cs typeface="+mn-cs"/>
              </a:defRPr>
            </a:lvl6pPr>
            <a:lvl7pPr marL="0" indent="0" algn="l" defTabSz="1219170" rtl="0" eaLnBrk="1" latinLnBrk="0" hangingPunct="1">
              <a:lnSpc>
                <a:spcPct val="100000"/>
              </a:lnSpc>
              <a:spcBef>
                <a:spcPts val="200"/>
              </a:spcBef>
              <a:spcAft>
                <a:spcPts val="200"/>
              </a:spcAft>
              <a:buFont typeface="Arial" panose="020B0604020202020204" pitchFamily="34" charset="0"/>
              <a:buNone/>
              <a:defRPr sz="1000" kern="1200">
                <a:solidFill>
                  <a:schemeClr val="tx1"/>
                </a:solidFill>
                <a:latin typeface="+mn-lt"/>
                <a:ea typeface="+mn-ea"/>
                <a:cs typeface="+mn-cs"/>
              </a:defRPr>
            </a:lvl7pPr>
            <a:lvl8pPr marL="0" indent="0" algn="l" defTabSz="1219170" rtl="0" eaLnBrk="1" latinLnBrk="0" hangingPunct="1">
              <a:lnSpc>
                <a:spcPct val="100000"/>
              </a:lnSpc>
              <a:spcBef>
                <a:spcPts val="200"/>
              </a:spcBef>
              <a:spcAft>
                <a:spcPts val="200"/>
              </a:spcAft>
              <a:buFont typeface="Arial" panose="020B0604020202020204" pitchFamily="34" charset="0"/>
              <a:buNone/>
              <a:defRPr sz="800" kern="1200">
                <a:solidFill>
                  <a:schemeClr val="tx1"/>
                </a:solidFill>
                <a:latin typeface="+mn-lt"/>
                <a:ea typeface="+mn-ea"/>
                <a:cs typeface="+mn-cs"/>
              </a:defRPr>
            </a:lvl8pPr>
            <a:lvl9pPr marL="122764" indent="-122764" algn="l" defTabSz="1219170" rtl="0" eaLnBrk="1" latinLnBrk="0" hangingPunct="1">
              <a:lnSpc>
                <a:spcPct val="100000"/>
              </a:lnSpc>
              <a:spcBef>
                <a:spcPts val="200"/>
              </a:spcBef>
              <a:spcAft>
                <a:spcPts val="200"/>
              </a:spcAft>
              <a:buFont typeface="+mj-lt"/>
              <a:buAutoNum type="arabicParenR"/>
              <a:defRPr sz="600" kern="1200">
                <a:solidFill>
                  <a:schemeClr val="tx1"/>
                </a:solidFill>
                <a:latin typeface="+mn-lt"/>
                <a:ea typeface="+mn-ea"/>
                <a:cs typeface="+mn-cs"/>
              </a:defRPr>
            </a:lvl9pPr>
          </a:lstStyle>
          <a:p>
            <a:pPr algn="ctr"/>
            <a:endParaRPr lang="en-GB" sz="2000">
              <a:solidFill>
                <a:srgbClr val="0F0F55"/>
              </a:solidFill>
              <a:latin typeface="Poppins" panose="00000500000000000000" pitchFamily="2" charset="0"/>
              <a:cs typeface="Poppins" panose="00000500000000000000" pitchFamily="2" charset="0"/>
            </a:endParaRPr>
          </a:p>
          <a:p>
            <a:pPr algn="ctr"/>
            <a:r>
              <a:rPr lang="en-GB" sz="2000" b="1">
                <a:solidFill>
                  <a:srgbClr val="0F0F55"/>
                </a:solidFill>
                <a:latin typeface="Poppins" panose="00000500000000000000" pitchFamily="2" charset="0"/>
                <a:cs typeface="Poppins" panose="00000500000000000000" pitchFamily="2" charset="0"/>
              </a:rPr>
              <a:t>Evaluation Guidelines </a:t>
            </a:r>
          </a:p>
          <a:p>
            <a:pPr algn="ctr"/>
            <a:r>
              <a:rPr lang="en-GB" sz="2000">
                <a:solidFill>
                  <a:srgbClr val="0F0F55"/>
                </a:solidFill>
                <a:latin typeface="Poppins" panose="00000500000000000000" pitchFamily="2" charset="0"/>
                <a:cs typeface="Poppins" panose="00000500000000000000" pitchFamily="2" charset="0"/>
              </a:rPr>
              <a:t>(</a:t>
            </a:r>
            <a:r>
              <a:rPr lang="en-GB" sz="2000">
                <a:solidFill>
                  <a:srgbClr val="0142D0"/>
                </a:solidFill>
                <a:latin typeface="Poppins" panose="00000500000000000000" pitchFamily="2" charset="0"/>
                <a:cs typeface="Poppins" panose="00000500000000000000" pitchFamily="2" charset="0"/>
                <a:hlinkClick r:id="rId8">
                  <a:extLst>
                    <a:ext uri="{A12FA001-AC4F-418D-AE19-62706E023703}">
                      <ahyp:hlinkClr xmlns:ahyp="http://schemas.microsoft.com/office/drawing/2018/hyperlinkcolor" val="tx"/>
                    </a:ext>
                  </a:extLst>
                </a:hlinkClick>
              </a:rPr>
              <a:t>.pdf</a:t>
            </a:r>
            <a:r>
              <a:rPr lang="en-GB" sz="2000">
                <a:solidFill>
                  <a:srgbClr val="0F0F55"/>
                </a:solidFill>
                <a:latin typeface="Poppins" panose="00000500000000000000" pitchFamily="2" charset="0"/>
                <a:cs typeface="Poppins" panose="00000500000000000000" pitchFamily="2" charset="0"/>
              </a:rPr>
              <a:t>)</a:t>
            </a:r>
          </a:p>
        </p:txBody>
      </p:sp>
      <p:grpSp>
        <p:nvGrpSpPr>
          <p:cNvPr id="4" name="Groupe 3">
            <a:extLst>
              <a:ext uri="{FF2B5EF4-FFF2-40B4-BE49-F238E27FC236}">
                <a16:creationId xmlns:a16="http://schemas.microsoft.com/office/drawing/2014/main" id="{8FD8FB65-4A55-C702-FDF3-640A80CB5A04}"/>
              </a:ext>
            </a:extLst>
          </p:cNvPr>
          <p:cNvGrpSpPr/>
          <p:nvPr/>
        </p:nvGrpSpPr>
        <p:grpSpPr>
          <a:xfrm>
            <a:off x="6226508" y="3500901"/>
            <a:ext cx="1060286" cy="1066279"/>
            <a:chOff x="6073471" y="3506186"/>
            <a:chExt cx="1060286" cy="1066279"/>
          </a:xfrm>
        </p:grpSpPr>
        <p:sp>
          <p:nvSpPr>
            <p:cNvPr id="7" name="Oval 6">
              <a:extLst>
                <a:ext uri="{FF2B5EF4-FFF2-40B4-BE49-F238E27FC236}">
                  <a16:creationId xmlns:a16="http://schemas.microsoft.com/office/drawing/2014/main" id="{2CB895F2-417A-3380-443B-37D594291E66}"/>
                </a:ext>
              </a:extLst>
            </p:cNvPr>
            <p:cNvSpPr>
              <a:spLocks noChangeArrowheads="1"/>
            </p:cNvSpPr>
            <p:nvPr/>
          </p:nvSpPr>
          <p:spPr bwMode="auto">
            <a:xfrm>
              <a:off x="6073471" y="3506186"/>
              <a:ext cx="1060286" cy="1066279"/>
            </a:xfrm>
            <a:prstGeom prst="ellipse">
              <a:avLst/>
            </a:prstGeom>
            <a:solidFill>
              <a:srgbClr val="31ADFF"/>
            </a:solidFill>
            <a:ln>
              <a:noFill/>
            </a:ln>
          </p:spPr>
          <p:txBody>
            <a:bodyPr vert="horz" wrap="square" lIns="121920" tIns="60960" rIns="121920" bIns="60960" numCol="1" anchor="t" anchorCtr="0" compatLnSpc="1">
              <a:prstTxWarp prst="textNoShape">
                <a:avLst/>
              </a:prstTxWarp>
            </a:bodyPr>
            <a:lstStyle/>
            <a:p>
              <a:endParaRPr lang="en-US" sz="3200">
                <a:latin typeface="Poppins" panose="00000500000000000000" pitchFamily="2" charset="0"/>
                <a:cs typeface="Poppins" panose="00000500000000000000" pitchFamily="2" charset="0"/>
              </a:endParaRPr>
            </a:p>
          </p:txBody>
        </p:sp>
        <p:pic>
          <p:nvPicPr>
            <p:cNvPr id="60" name="Graphic 59" descr="Books outline">
              <a:extLst>
                <a:ext uri="{FF2B5EF4-FFF2-40B4-BE49-F238E27FC236}">
                  <a16:creationId xmlns:a16="http://schemas.microsoft.com/office/drawing/2014/main" id="{C0149C2F-4361-8CE5-8A78-09F11D576B43}"/>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6160332" y="3553754"/>
              <a:ext cx="914400" cy="914400"/>
            </a:xfrm>
            <a:prstGeom prst="rect">
              <a:avLst/>
            </a:prstGeom>
          </p:spPr>
        </p:pic>
      </p:grpSp>
      <p:grpSp>
        <p:nvGrpSpPr>
          <p:cNvPr id="63" name="Group 62">
            <a:extLst>
              <a:ext uri="{FF2B5EF4-FFF2-40B4-BE49-F238E27FC236}">
                <a16:creationId xmlns:a16="http://schemas.microsoft.com/office/drawing/2014/main" id="{D5495842-FC25-FB8F-8991-01E558F090F1}"/>
              </a:ext>
            </a:extLst>
          </p:cNvPr>
          <p:cNvGrpSpPr/>
          <p:nvPr/>
        </p:nvGrpSpPr>
        <p:grpSpPr>
          <a:xfrm>
            <a:off x="2654890" y="6074087"/>
            <a:ext cx="3996432" cy="613903"/>
            <a:chOff x="2654890" y="6016587"/>
            <a:chExt cx="4370756" cy="671404"/>
          </a:xfrm>
        </p:grpSpPr>
        <p:pic>
          <p:nvPicPr>
            <p:cNvPr id="64" name="Picture 2">
              <a:extLst>
                <a:ext uri="{FF2B5EF4-FFF2-40B4-BE49-F238E27FC236}">
                  <a16:creationId xmlns:a16="http://schemas.microsoft.com/office/drawing/2014/main" id="{81D6CC26-F39B-887B-6B92-B99AB18D3C5F}"/>
                </a:ext>
              </a:extLst>
            </p:cNvPr>
            <p:cNvPicPr>
              <a:picLocks noChangeAspect="1" noChangeArrowheads="1"/>
            </p:cNvPicPr>
            <p:nvPr/>
          </p:nvPicPr>
          <p:blipFill rotWithShape="1">
            <a:blip r:embed="rId11">
              <a:extLst>
                <a:ext uri="{28A0092B-C50C-407E-A947-70E740481C1C}">
                  <a14:useLocalDpi xmlns:a14="http://schemas.microsoft.com/office/drawing/2010/main" val="0"/>
                </a:ext>
              </a:extLst>
            </a:blip>
            <a:srcRect t="27015" b="34089"/>
            <a:stretch/>
          </p:blipFill>
          <p:spPr bwMode="auto">
            <a:xfrm>
              <a:off x="2654890" y="6016587"/>
              <a:ext cx="1726192" cy="671404"/>
            </a:xfrm>
            <a:prstGeom prst="rect">
              <a:avLst/>
            </a:prstGeom>
            <a:noFill/>
            <a:extLst>
              <a:ext uri="{909E8E84-426E-40DD-AFC4-6F175D3DCCD1}">
                <a14:hiddenFill xmlns:a14="http://schemas.microsoft.com/office/drawing/2010/main">
                  <a:solidFill>
                    <a:srgbClr val="FFFFFF"/>
                  </a:solidFill>
                </a14:hiddenFill>
              </a:ext>
            </a:extLst>
          </p:spPr>
        </p:pic>
        <p:pic>
          <p:nvPicPr>
            <p:cNvPr id="65" name="Picture 2" descr="Funded by the EU">
              <a:extLst>
                <a:ext uri="{FF2B5EF4-FFF2-40B4-BE49-F238E27FC236}">
                  <a16:creationId xmlns:a16="http://schemas.microsoft.com/office/drawing/2014/main" id="{4C66F316-66E9-98A9-6C86-F275392A02D4}"/>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695722" y="6138000"/>
              <a:ext cx="2329924" cy="489284"/>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58246813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BE6CC3F-886D-AE13-3FC5-D06242D21975}"/>
              </a:ext>
            </a:extLst>
          </p:cNvPr>
          <p:cNvSpPr>
            <a:spLocks noGrp="1"/>
          </p:cNvSpPr>
          <p:nvPr>
            <p:ph sz="half" idx="1"/>
          </p:nvPr>
        </p:nvSpPr>
        <p:spPr>
          <a:xfrm>
            <a:off x="818712" y="1892299"/>
            <a:ext cx="8738647" cy="3968751"/>
          </a:xfrm>
        </p:spPr>
        <p:txBody>
          <a:bodyPr lIns="91440" tIns="45720" rIns="91440" bIns="45720" anchor="t">
            <a:normAutofit/>
          </a:bodyPr>
          <a:lstStyle/>
          <a:p>
            <a:r>
              <a:rPr lang="en-GB">
                <a:latin typeface="Poppins"/>
                <a:cs typeface="Poppins"/>
              </a:rPr>
              <a:t>Documentation of this webinar will be shared on </a:t>
            </a:r>
            <a:r>
              <a:rPr lang="en-GB">
                <a:solidFill>
                  <a:srgbClr val="000000"/>
                </a:solidFill>
                <a:latin typeface="Poppins"/>
                <a:cs typeface="Poppins"/>
              </a:rPr>
              <a:t>the </a:t>
            </a:r>
            <a:r>
              <a:rPr lang="en-GB" err="1">
                <a:solidFill>
                  <a:srgbClr val="002060"/>
                </a:solidFill>
                <a:latin typeface="Poppins"/>
                <a:cs typeface="Poppins"/>
                <a:hlinkClick r:id="rId2">
                  <a:extLst>
                    <a:ext uri="{A12FA001-AC4F-418D-AE19-62706E023703}">
                      <ahyp:hlinkClr xmlns:ahyp="http://schemas.microsoft.com/office/drawing/2018/hyperlinkcolor" val="tx"/>
                    </a:ext>
                  </a:extLst>
                </a:hlinkClick>
              </a:rPr>
              <a:t>CoARA</a:t>
            </a:r>
            <a:r>
              <a:rPr lang="en-GB">
                <a:solidFill>
                  <a:srgbClr val="002060"/>
                </a:solidFill>
                <a:latin typeface="Poppins"/>
                <a:cs typeface="Poppins"/>
                <a:hlinkClick r:id="rId2">
                  <a:extLst>
                    <a:ext uri="{A12FA001-AC4F-418D-AE19-62706E023703}">
                      <ahyp:hlinkClr xmlns:ahyp="http://schemas.microsoft.com/office/drawing/2018/hyperlinkcolor" val="tx"/>
                    </a:ext>
                  </a:extLst>
                </a:hlinkClick>
              </a:rPr>
              <a:t> Website</a:t>
            </a:r>
            <a:endParaRPr lang="en-GB">
              <a:solidFill>
                <a:srgbClr val="002060"/>
              </a:solidFill>
              <a:latin typeface="Poppins"/>
              <a:cs typeface="Poppins"/>
            </a:endParaRPr>
          </a:p>
          <a:p>
            <a:pPr marL="0" indent="0">
              <a:lnSpc>
                <a:spcPct val="150000"/>
              </a:lnSpc>
              <a:buNone/>
            </a:pPr>
            <a:r>
              <a:rPr lang="en-GB" sz="2400" b="1" i="0">
                <a:effectLst/>
                <a:latin typeface="Poppins"/>
                <a:cs typeface="Poppins"/>
              </a:rPr>
              <a:t>Contact us:</a:t>
            </a:r>
          </a:p>
          <a:p>
            <a:pPr>
              <a:lnSpc>
                <a:spcPct val="150000"/>
              </a:lnSpc>
            </a:pPr>
            <a:r>
              <a:rPr lang="en-GB" i="0">
                <a:effectLst/>
                <a:latin typeface="Poppins"/>
                <a:cs typeface="Poppins"/>
              </a:rPr>
              <a:t>For </a:t>
            </a:r>
            <a:r>
              <a:rPr lang="en-GB" b="1" i="0">
                <a:effectLst/>
                <a:latin typeface="Poppins"/>
                <a:cs typeface="Poppins"/>
              </a:rPr>
              <a:t>questions regarding the call,</a:t>
            </a:r>
            <a:r>
              <a:rPr lang="en-GB" i="0">
                <a:effectLst/>
                <a:latin typeface="Poppins"/>
                <a:cs typeface="Poppins"/>
              </a:rPr>
              <a:t> </a:t>
            </a:r>
          </a:p>
          <a:p>
            <a:pPr lvl="1">
              <a:lnSpc>
                <a:spcPct val="150000"/>
              </a:lnSpc>
            </a:pPr>
            <a:r>
              <a:rPr lang="en-GB" i="0">
                <a:effectLst/>
                <a:latin typeface="Poppins"/>
                <a:cs typeface="Poppins"/>
              </a:rPr>
              <a:t>contact the </a:t>
            </a:r>
            <a:r>
              <a:rPr lang="en-GB" i="0" err="1">
                <a:effectLst/>
                <a:latin typeface="Poppins"/>
                <a:cs typeface="Poppins"/>
              </a:rPr>
              <a:t>CoARA</a:t>
            </a:r>
            <a:r>
              <a:rPr lang="en-GB" i="0">
                <a:effectLst/>
                <a:latin typeface="Poppins"/>
                <a:cs typeface="Poppins"/>
              </a:rPr>
              <a:t> Secretariat at </a:t>
            </a:r>
            <a:r>
              <a:rPr lang="en-GB" u="sng">
                <a:solidFill>
                  <a:srgbClr val="002060"/>
                </a:solidFill>
                <a:latin typeface="Poppins"/>
                <a:cs typeface="Poppins"/>
                <a:hlinkClick r:id="rId3">
                  <a:extLst>
                    <a:ext uri="{A12FA001-AC4F-418D-AE19-62706E023703}">
                      <ahyp:hlinkClr xmlns:ahyp="http://schemas.microsoft.com/office/drawing/2018/hyperlinkcolor" val="tx"/>
                    </a:ext>
                  </a:extLst>
                </a:hlinkClick>
              </a:rPr>
              <a:t>funding@coara</a:t>
            </a:r>
            <a:r>
              <a:rPr lang="en-GB" b="0" i="0" u="sng">
                <a:solidFill>
                  <a:srgbClr val="002060"/>
                </a:solidFill>
                <a:effectLst/>
                <a:latin typeface="Poppins"/>
                <a:cs typeface="Poppins"/>
                <a:hlinkClick r:id="rId3">
                  <a:extLst>
                    <a:ext uri="{A12FA001-AC4F-418D-AE19-62706E023703}">
                      <ahyp:hlinkClr xmlns:ahyp="http://schemas.microsoft.com/office/drawing/2018/hyperlinkcolor" val="tx"/>
                    </a:ext>
                  </a:extLst>
                </a:hlinkClick>
              </a:rPr>
              <a:t>.org</a:t>
            </a:r>
            <a:endParaRPr lang="en-GB" b="0" i="0">
              <a:solidFill>
                <a:srgbClr val="002060"/>
              </a:solidFill>
              <a:effectLst/>
              <a:latin typeface="Poppins"/>
              <a:cs typeface="Poppins"/>
            </a:endParaRPr>
          </a:p>
          <a:p>
            <a:pPr>
              <a:lnSpc>
                <a:spcPct val="150000"/>
              </a:lnSpc>
            </a:pPr>
            <a:r>
              <a:rPr lang="en-GB" b="0" i="0">
                <a:effectLst/>
                <a:latin typeface="Poppins"/>
                <a:cs typeface="Poppins"/>
              </a:rPr>
              <a:t>For </a:t>
            </a:r>
            <a:r>
              <a:rPr lang="en-GB" b="1" i="0">
                <a:effectLst/>
                <a:latin typeface="Poppins"/>
                <a:cs typeface="Poppins"/>
              </a:rPr>
              <a:t>technical questions regarding the submission platform</a:t>
            </a:r>
            <a:r>
              <a:rPr lang="en-GB" b="0" i="0">
                <a:effectLst/>
                <a:latin typeface="Poppins"/>
                <a:cs typeface="Poppins"/>
              </a:rPr>
              <a:t> (</a:t>
            </a:r>
            <a:r>
              <a:rPr lang="en-GB" b="0" i="0" err="1">
                <a:effectLst/>
                <a:latin typeface="Poppins"/>
                <a:cs typeface="Poppins"/>
              </a:rPr>
              <a:t>SmartSimple</a:t>
            </a:r>
            <a:r>
              <a:rPr lang="en-GB" b="0" i="0">
                <a:effectLst/>
                <a:latin typeface="Poppins"/>
                <a:cs typeface="Poppins"/>
              </a:rPr>
              <a:t>, operated by ESF),</a:t>
            </a:r>
            <a:r>
              <a:rPr lang="en-GB">
                <a:latin typeface="Poppins"/>
                <a:cs typeface="Poppins"/>
              </a:rPr>
              <a:t> </a:t>
            </a:r>
            <a:endParaRPr lang="en-GB" b="0" i="0">
              <a:effectLst/>
              <a:latin typeface="Poppins"/>
              <a:cs typeface="Poppins"/>
            </a:endParaRPr>
          </a:p>
          <a:p>
            <a:pPr lvl="1">
              <a:lnSpc>
                <a:spcPct val="150000"/>
              </a:lnSpc>
            </a:pPr>
            <a:r>
              <a:rPr lang="en-GB" b="0" i="0">
                <a:effectLst/>
                <a:latin typeface="Poppins"/>
                <a:cs typeface="Poppins"/>
              </a:rPr>
              <a:t>contact ESF at </a:t>
            </a:r>
            <a:r>
              <a:rPr lang="en-GB">
                <a:solidFill>
                  <a:srgbClr val="002060"/>
                </a:solidFill>
                <a:latin typeface="Poppins"/>
                <a:cs typeface="Poppins"/>
                <a:hlinkClick r:id="rId4">
                  <a:extLst>
                    <a:ext uri="{A12FA001-AC4F-418D-AE19-62706E023703}">
                      <ahyp:hlinkClr xmlns:ahyp="http://schemas.microsoft.com/office/drawing/2018/hyperlinkcolor" val="tx"/>
                    </a:ext>
                  </a:extLst>
                </a:hlinkClick>
              </a:rPr>
              <a:t>esf</a:t>
            </a:r>
            <a:r>
              <a:rPr lang="en-GB" u="sng">
                <a:solidFill>
                  <a:srgbClr val="002060"/>
                </a:solidFill>
                <a:latin typeface="Poppins"/>
                <a:cs typeface="Poppins"/>
                <a:hlinkClick r:id="rId4">
                  <a:extLst>
                    <a:ext uri="{A12FA001-AC4F-418D-AE19-62706E023703}">
                      <ahyp:hlinkClr xmlns:ahyp="http://schemas.microsoft.com/office/drawing/2018/hyperlinkcolor" val="tx"/>
                    </a:ext>
                  </a:extLst>
                </a:hlinkClick>
              </a:rPr>
              <a:t>-panel@esf</a:t>
            </a:r>
            <a:r>
              <a:rPr lang="en-GB" b="0" i="0" u="sng">
                <a:solidFill>
                  <a:srgbClr val="002060"/>
                </a:solidFill>
                <a:effectLst/>
                <a:latin typeface="Poppins"/>
                <a:cs typeface="Poppins"/>
                <a:hlinkClick r:id="rId4">
                  <a:extLst>
                    <a:ext uri="{A12FA001-AC4F-418D-AE19-62706E023703}">
                      <ahyp:hlinkClr xmlns:ahyp="http://schemas.microsoft.com/office/drawing/2018/hyperlinkcolor" val="tx"/>
                    </a:ext>
                  </a:extLst>
                </a:hlinkClick>
              </a:rPr>
              <a:t>.org</a:t>
            </a:r>
            <a:endParaRPr lang="en-GB" b="0" i="0">
              <a:solidFill>
                <a:srgbClr val="002060"/>
              </a:solidFill>
              <a:effectLst/>
              <a:latin typeface="Poppins"/>
              <a:cs typeface="Poppins"/>
            </a:endParaRPr>
          </a:p>
          <a:p>
            <a:endParaRPr lang="en-GB">
              <a:latin typeface="Poppins"/>
              <a:cs typeface="Poppins"/>
            </a:endParaRPr>
          </a:p>
          <a:p>
            <a:endParaRPr lang="en-GB"/>
          </a:p>
        </p:txBody>
      </p:sp>
      <p:sp>
        <p:nvSpPr>
          <p:cNvPr id="6" name="Slide Number Placeholder 5">
            <a:extLst>
              <a:ext uri="{FF2B5EF4-FFF2-40B4-BE49-F238E27FC236}">
                <a16:creationId xmlns:a16="http://schemas.microsoft.com/office/drawing/2014/main" id="{440EF79E-912E-D604-D0D0-C06ACEFCE785}"/>
              </a:ext>
            </a:extLst>
          </p:cNvPr>
          <p:cNvSpPr>
            <a:spLocks noGrp="1"/>
          </p:cNvSpPr>
          <p:nvPr>
            <p:ph type="sldNum" sz="quarter" idx="12"/>
          </p:nvPr>
        </p:nvSpPr>
        <p:spPr/>
        <p:txBody>
          <a:bodyPr/>
          <a:lstStyle/>
          <a:p>
            <a:fld id="{EE564337-EC0D-514C-8926-9471E1A66B46}" type="slidenum">
              <a:rPr lang="en-US" smtClean="0"/>
              <a:pPr/>
              <a:t>25</a:t>
            </a:fld>
            <a:endParaRPr lang="en-US"/>
          </a:p>
        </p:txBody>
      </p:sp>
      <p:grpSp>
        <p:nvGrpSpPr>
          <p:cNvPr id="7" name="Group 6">
            <a:extLst>
              <a:ext uri="{FF2B5EF4-FFF2-40B4-BE49-F238E27FC236}">
                <a16:creationId xmlns:a16="http://schemas.microsoft.com/office/drawing/2014/main" id="{82010F9B-1819-7733-3A76-501D7B916B23}"/>
              </a:ext>
            </a:extLst>
          </p:cNvPr>
          <p:cNvGrpSpPr/>
          <p:nvPr/>
        </p:nvGrpSpPr>
        <p:grpSpPr>
          <a:xfrm>
            <a:off x="2654890" y="6016587"/>
            <a:ext cx="4370756" cy="671404"/>
            <a:chOff x="2654890" y="6016587"/>
            <a:chExt cx="4370756" cy="671404"/>
          </a:xfrm>
        </p:grpSpPr>
        <p:pic>
          <p:nvPicPr>
            <p:cNvPr id="8" name="Picture 2">
              <a:extLst>
                <a:ext uri="{FF2B5EF4-FFF2-40B4-BE49-F238E27FC236}">
                  <a16:creationId xmlns:a16="http://schemas.microsoft.com/office/drawing/2014/main" id="{A606F17D-4A28-BE2F-70A6-F3391A38A417}"/>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t="27015" b="34089"/>
            <a:stretch/>
          </p:blipFill>
          <p:spPr bwMode="auto">
            <a:xfrm>
              <a:off x="2654890" y="6016587"/>
              <a:ext cx="1726192" cy="671404"/>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Funded by the EU">
              <a:extLst>
                <a:ext uri="{FF2B5EF4-FFF2-40B4-BE49-F238E27FC236}">
                  <a16:creationId xmlns:a16="http://schemas.microsoft.com/office/drawing/2014/main" id="{F3D6EEF7-8A29-84EF-8801-4BBE37837951}"/>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695722" y="6138000"/>
              <a:ext cx="2329924" cy="489284"/>
            </a:xfrm>
            <a:prstGeom prst="rect">
              <a:avLst/>
            </a:prstGeom>
            <a:noFill/>
            <a:extLst>
              <a:ext uri="{909E8E84-426E-40DD-AFC4-6F175D3DCCD1}">
                <a14:hiddenFill xmlns:a14="http://schemas.microsoft.com/office/drawing/2010/main">
                  <a:solidFill>
                    <a:srgbClr val="FFFFFF"/>
                  </a:solidFill>
                </a14:hiddenFill>
              </a:ext>
            </a:extLst>
          </p:spPr>
        </p:pic>
      </p:grpSp>
      <p:sp>
        <p:nvSpPr>
          <p:cNvPr id="4" name="Title 1">
            <a:extLst>
              <a:ext uri="{FF2B5EF4-FFF2-40B4-BE49-F238E27FC236}">
                <a16:creationId xmlns:a16="http://schemas.microsoft.com/office/drawing/2014/main" id="{099775DD-CC66-82A7-ED9B-06854C2F42D9}"/>
              </a:ext>
            </a:extLst>
          </p:cNvPr>
          <p:cNvSpPr txBox="1">
            <a:spLocks/>
          </p:cNvSpPr>
          <p:nvPr/>
        </p:nvSpPr>
        <p:spPr>
          <a:xfrm>
            <a:off x="962400" y="872400"/>
            <a:ext cx="10571998" cy="1172299"/>
          </a:xfrm>
          <a:prstGeom prst="rect">
            <a:avLst/>
          </a:prstGeom>
          <a:effectLst/>
        </p:spPr>
        <p:txBody>
          <a:bodyPr vert="horz" lIns="91440" tIns="45720" rIns="91440" bIns="45720" rtlCol="0" anchor="t" anchorCtr="0">
            <a:noAutofit/>
          </a:bodyPr>
          <a:lstStyle>
            <a:lvl1pPr algn="l" defTabSz="457200" rtl="0" eaLnBrk="1" latinLnBrk="0" hangingPunct="1">
              <a:spcBef>
                <a:spcPct val="0"/>
              </a:spcBef>
              <a:buNone/>
              <a:defRPr sz="4000" b="1" kern="1200" cap="all" baseline="0">
                <a:solidFill>
                  <a:schemeClr val="bg2">
                    <a:lumMod val="50000"/>
                  </a:schemeClr>
                </a:solidFill>
                <a:latin typeface="Poppins SemiBold" panose="00000700000000000000" pitchFamily="2" charset="0"/>
                <a:ea typeface="+mj-ea"/>
                <a:cs typeface="Poppins SemiBold" panose="00000700000000000000" pitchFamily="2" charset="0"/>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GB" cap="none">
                <a:solidFill>
                  <a:srgbClr val="0F0F55"/>
                </a:solidFill>
              </a:rPr>
              <a:t>Support</a:t>
            </a:r>
          </a:p>
        </p:txBody>
      </p:sp>
      <p:grpSp>
        <p:nvGrpSpPr>
          <p:cNvPr id="2" name="Groupe 1">
            <a:extLst>
              <a:ext uri="{FF2B5EF4-FFF2-40B4-BE49-F238E27FC236}">
                <a16:creationId xmlns:a16="http://schemas.microsoft.com/office/drawing/2014/main" id="{E0856E67-B703-0D47-C997-58A878D31A9D}"/>
              </a:ext>
            </a:extLst>
          </p:cNvPr>
          <p:cNvGrpSpPr/>
          <p:nvPr/>
        </p:nvGrpSpPr>
        <p:grpSpPr>
          <a:xfrm>
            <a:off x="8034231" y="3516793"/>
            <a:ext cx="1244704" cy="1172299"/>
            <a:chOff x="9294395" y="872400"/>
            <a:chExt cx="1060286" cy="1066279"/>
          </a:xfrm>
          <a:solidFill>
            <a:srgbClr val="0F0F55"/>
          </a:solidFill>
        </p:grpSpPr>
        <p:sp>
          <p:nvSpPr>
            <p:cNvPr id="12" name="Oval 11">
              <a:extLst>
                <a:ext uri="{FF2B5EF4-FFF2-40B4-BE49-F238E27FC236}">
                  <a16:creationId xmlns:a16="http://schemas.microsoft.com/office/drawing/2014/main" id="{CFF0C2BC-D59D-3F14-B3D9-45DB732C1982}"/>
                </a:ext>
              </a:extLst>
            </p:cNvPr>
            <p:cNvSpPr>
              <a:spLocks noChangeArrowheads="1"/>
            </p:cNvSpPr>
            <p:nvPr/>
          </p:nvSpPr>
          <p:spPr bwMode="auto">
            <a:xfrm>
              <a:off x="9294395" y="872400"/>
              <a:ext cx="1060286" cy="1066279"/>
            </a:xfrm>
            <a:prstGeom prst="ellipse">
              <a:avLst/>
            </a:prstGeom>
            <a:grpFill/>
            <a:ln>
              <a:solidFill>
                <a:schemeClr val="bg1"/>
              </a:solidFill>
            </a:ln>
          </p:spPr>
          <p:txBody>
            <a:bodyPr vert="horz" wrap="square" lIns="121920" tIns="60960" rIns="121920" bIns="60960" numCol="1" anchor="t" anchorCtr="0" compatLnSpc="1">
              <a:prstTxWarp prst="textNoShape">
                <a:avLst/>
              </a:prstTxWarp>
            </a:bodyPr>
            <a:lstStyle/>
            <a:p>
              <a:endParaRPr lang="en-US" sz="3200">
                <a:latin typeface="Poppins" panose="00000500000000000000" pitchFamily="2" charset="0"/>
                <a:cs typeface="Poppins" panose="00000500000000000000" pitchFamily="2" charset="0"/>
              </a:endParaRPr>
            </a:p>
          </p:txBody>
        </p:sp>
        <p:pic>
          <p:nvPicPr>
            <p:cNvPr id="51" name="Graphic 50" descr="Email outline">
              <a:extLst>
                <a:ext uri="{FF2B5EF4-FFF2-40B4-BE49-F238E27FC236}">
                  <a16:creationId xmlns:a16="http://schemas.microsoft.com/office/drawing/2014/main" id="{32CCDC5E-52A7-91AD-6DC6-636754356EB2}"/>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9409252" y="955707"/>
              <a:ext cx="830572" cy="830572"/>
            </a:xfrm>
            <a:prstGeom prst="rect">
              <a:avLst/>
            </a:prstGeom>
          </p:spPr>
        </p:pic>
      </p:grpSp>
      <p:sp>
        <p:nvSpPr>
          <p:cNvPr id="5" name="Rectangle 4">
            <a:extLst>
              <a:ext uri="{FF2B5EF4-FFF2-40B4-BE49-F238E27FC236}">
                <a16:creationId xmlns:a16="http://schemas.microsoft.com/office/drawing/2014/main" id="{5E5912A6-B558-F9A5-981C-6964E8F6A197}"/>
              </a:ext>
            </a:extLst>
          </p:cNvPr>
          <p:cNvSpPr/>
          <p:nvPr/>
        </p:nvSpPr>
        <p:spPr>
          <a:xfrm>
            <a:off x="488516" y="1753644"/>
            <a:ext cx="9756698" cy="4162016"/>
          </a:xfrm>
          <a:prstGeom prst="rect">
            <a:avLst/>
          </a:prstGeom>
          <a:noFill/>
          <a:ln w="6350">
            <a:solidFill>
              <a:srgbClr val="0F0F5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51996976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re 10"/>
          <p:cNvSpPr>
            <a:spLocks noGrp="1"/>
          </p:cNvSpPr>
          <p:nvPr>
            <p:ph type="title"/>
          </p:nvPr>
        </p:nvSpPr>
        <p:spPr>
          <a:xfrm>
            <a:off x="928103" y="1199606"/>
            <a:ext cx="10335794" cy="3465090"/>
          </a:xfrm>
        </p:spPr>
        <p:txBody>
          <a:bodyPr/>
          <a:lstStyle/>
          <a:p>
            <a:pPr algn="ctr"/>
            <a:br>
              <a:rPr lang="en-GB">
                <a:ln w="19050">
                  <a:solidFill>
                    <a:srgbClr val="FFFFFF"/>
                  </a:solidFill>
                </a:ln>
                <a:latin typeface="Poppins SemiBold"/>
                <a:ea typeface="Open Sans"/>
                <a:cs typeface="Open Sans"/>
              </a:rPr>
            </a:br>
            <a:br>
              <a:rPr lang="en-GB">
                <a:ln w="19050">
                  <a:solidFill>
                    <a:srgbClr val="FFFFFF"/>
                  </a:solidFill>
                </a:ln>
                <a:latin typeface="Poppins SemiBold"/>
                <a:ea typeface="Open Sans"/>
                <a:cs typeface="Open Sans"/>
              </a:rPr>
            </a:br>
            <a:endParaRPr lang="en-GB">
              <a:ln w="19050">
                <a:solidFill>
                  <a:srgbClr val="FFFFFF"/>
                </a:solidFill>
              </a:ln>
              <a:solidFill>
                <a:schemeClr val="bg1"/>
              </a:solidFill>
              <a:latin typeface="Poppins SemiBold"/>
              <a:cs typeface="Open Sans"/>
            </a:endParaRPr>
          </a:p>
        </p:txBody>
      </p:sp>
      <p:sp>
        <p:nvSpPr>
          <p:cNvPr id="2" name="TextBox 1">
            <a:extLst>
              <a:ext uri="{FF2B5EF4-FFF2-40B4-BE49-F238E27FC236}">
                <a16:creationId xmlns:a16="http://schemas.microsoft.com/office/drawing/2014/main" id="{FDD97CD3-9E54-3F30-A8C6-3E284A4471AA}"/>
              </a:ext>
            </a:extLst>
          </p:cNvPr>
          <p:cNvSpPr txBox="1"/>
          <p:nvPr/>
        </p:nvSpPr>
        <p:spPr>
          <a:xfrm>
            <a:off x="2267711" y="1952806"/>
            <a:ext cx="7656576" cy="769441"/>
          </a:xfrm>
          <a:prstGeom prst="rect">
            <a:avLst/>
          </a:prstGeom>
          <a:noFill/>
        </p:spPr>
        <p:txBody>
          <a:bodyPr wrap="square" lIns="91440" tIns="45720" rIns="91440" bIns="45720" rtlCol="0" anchor="t">
            <a:spAutoFit/>
          </a:bodyPr>
          <a:lstStyle/>
          <a:p>
            <a:pPr algn="ctr"/>
            <a:r>
              <a:rPr lang="en-GB" sz="4400" b="1">
                <a:solidFill>
                  <a:schemeClr val="bg1"/>
                </a:solidFill>
                <a:latin typeface="Poppins" panose="00000500000000000000" pitchFamily="2" charset="0"/>
                <a:ea typeface="Calibri"/>
                <a:cs typeface="Poppins" panose="00000500000000000000" pitchFamily="2" charset="0"/>
              </a:rPr>
              <a:t>Annex</a:t>
            </a:r>
          </a:p>
        </p:txBody>
      </p:sp>
      <p:sp>
        <p:nvSpPr>
          <p:cNvPr id="3" name="AutoShape 2">
            <a:extLst>
              <a:ext uri="{FF2B5EF4-FFF2-40B4-BE49-F238E27FC236}">
                <a16:creationId xmlns:a16="http://schemas.microsoft.com/office/drawing/2014/main" id="{401ED7DB-D0F3-F6B9-6411-BF1DD32A6C10}"/>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Tree>
    <p:extLst>
      <p:ext uri="{BB962C8B-B14F-4D97-AF65-F5344CB8AC3E}">
        <p14:creationId xmlns:p14="http://schemas.microsoft.com/office/powerpoint/2010/main" val="216813792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1DCEBE60-346E-889D-01CD-EDED30274BD5}"/>
              </a:ext>
            </a:extLst>
          </p:cNvPr>
          <p:cNvSpPr>
            <a:spLocks noGrp="1"/>
          </p:cNvSpPr>
          <p:nvPr>
            <p:ph idx="1"/>
          </p:nvPr>
        </p:nvSpPr>
        <p:spPr>
          <a:xfrm>
            <a:off x="818713" y="1524245"/>
            <a:ext cx="10554574" cy="3966499"/>
          </a:xfrm>
        </p:spPr>
        <p:txBody>
          <a:bodyPr/>
          <a:lstStyle/>
          <a:p>
            <a:pPr>
              <a:lnSpc>
                <a:spcPct val="150000"/>
              </a:lnSpc>
            </a:pPr>
            <a:r>
              <a:rPr lang="en-GB" b="1"/>
              <a:t>Call accessible at: </a:t>
            </a:r>
            <a:r>
              <a:rPr lang="en-GB">
                <a:solidFill>
                  <a:srgbClr val="002060"/>
                </a:solidFill>
                <a:hlinkClick r:id="rId2">
                  <a:extLst>
                    <a:ext uri="{A12FA001-AC4F-418D-AE19-62706E023703}">
                      <ahyp:hlinkClr xmlns:ahyp="http://schemas.microsoft.com/office/drawing/2018/hyperlinkcolor" val="tx"/>
                    </a:ext>
                  </a:extLst>
                </a:hlinkClick>
              </a:rPr>
              <a:t>First Call for Cascade Funding – CoARA</a:t>
            </a:r>
            <a:endParaRPr lang="en-GB">
              <a:solidFill>
                <a:srgbClr val="002060"/>
              </a:solidFill>
            </a:endParaRPr>
          </a:p>
          <a:p>
            <a:pPr>
              <a:lnSpc>
                <a:spcPct val="150000"/>
              </a:lnSpc>
            </a:pPr>
            <a:r>
              <a:rPr lang="en-GB" b="1"/>
              <a:t>FAQ:</a:t>
            </a:r>
            <a:r>
              <a:rPr lang="en-GB">
                <a:solidFill>
                  <a:srgbClr val="002060"/>
                </a:solidFill>
              </a:rPr>
              <a:t> </a:t>
            </a:r>
            <a:r>
              <a:rPr lang="en-GB">
                <a:solidFill>
                  <a:srgbClr val="002060"/>
                </a:solidFill>
                <a:hlinkClick r:id="rId3">
                  <a:extLst>
                    <a:ext uri="{A12FA001-AC4F-418D-AE19-62706E023703}">
                      <ahyp:hlinkClr xmlns:ahyp="http://schemas.microsoft.com/office/drawing/2018/hyperlinkcolor" val="tx"/>
                    </a:ext>
                  </a:extLst>
                </a:hlinkClick>
              </a:rPr>
              <a:t>Annex-1_-Frequently-Asked-Questions.pdf (coara.eu)</a:t>
            </a:r>
            <a:endParaRPr lang="en-GB">
              <a:solidFill>
                <a:srgbClr val="002060"/>
              </a:solidFill>
            </a:endParaRPr>
          </a:p>
          <a:p>
            <a:pPr>
              <a:lnSpc>
                <a:spcPct val="150000"/>
              </a:lnSpc>
            </a:pPr>
            <a:r>
              <a:rPr lang="en-GB" b="1"/>
              <a:t>Detailed Guidelines for Applicants: </a:t>
            </a:r>
            <a:r>
              <a:rPr lang="en-US">
                <a:solidFill>
                  <a:srgbClr val="002060"/>
                </a:solidFill>
                <a:hlinkClick r:id="rId4">
                  <a:extLst>
                    <a:ext uri="{A12FA001-AC4F-418D-AE19-62706E023703}">
                      <ahyp:hlinkClr xmlns:ahyp="http://schemas.microsoft.com/office/drawing/2018/hyperlinkcolor" val="tx"/>
                    </a:ext>
                  </a:extLst>
                </a:hlinkClick>
              </a:rPr>
              <a:t>3.CoARA-Boost_Cascade-funding_Guidelines-for-Applicants.pdf</a:t>
            </a:r>
            <a:r>
              <a:rPr lang="en-GB">
                <a:solidFill>
                  <a:srgbClr val="002060"/>
                </a:solidFill>
              </a:rPr>
              <a:t> </a:t>
            </a:r>
          </a:p>
          <a:p>
            <a:pPr>
              <a:lnSpc>
                <a:spcPct val="150000"/>
              </a:lnSpc>
            </a:pPr>
            <a:r>
              <a:rPr lang="en-GB" b="1"/>
              <a:t>Evaluation Guidelines: </a:t>
            </a:r>
            <a:r>
              <a:rPr lang="en-US">
                <a:solidFill>
                  <a:srgbClr val="002060"/>
                </a:solidFill>
                <a:hlinkClick r:id="rId5">
                  <a:extLst>
                    <a:ext uri="{A12FA001-AC4F-418D-AE19-62706E023703}">
                      <ahyp:hlinkClr xmlns:ahyp="http://schemas.microsoft.com/office/drawing/2018/hyperlinkcolor" val="tx"/>
                    </a:ext>
                  </a:extLst>
                </a:hlinkClick>
              </a:rPr>
              <a:t>2.CoARA-Boost_Cascade-funding_Evaluation-guidelines.pdf</a:t>
            </a:r>
            <a:endParaRPr lang="en-GB">
              <a:solidFill>
                <a:srgbClr val="002060"/>
              </a:solidFill>
            </a:endParaRPr>
          </a:p>
          <a:p>
            <a:pPr>
              <a:lnSpc>
                <a:spcPct val="150000"/>
              </a:lnSpc>
            </a:pPr>
            <a:r>
              <a:rPr lang="en-GB" b="1"/>
              <a:t>Evaluation Criteria: </a:t>
            </a:r>
            <a:r>
              <a:rPr lang="en-US">
                <a:solidFill>
                  <a:srgbClr val="002060"/>
                </a:solidFill>
                <a:hlinkClick r:id="rId6">
                  <a:extLst>
                    <a:ext uri="{A12FA001-AC4F-418D-AE19-62706E023703}">
                      <ahyp:hlinkClr xmlns:ahyp="http://schemas.microsoft.com/office/drawing/2018/hyperlinkcolor" val="tx"/>
                    </a:ext>
                  </a:extLst>
                </a:hlinkClick>
              </a:rPr>
              <a:t>Annex-3_Evaluation-Criteria-and-Scoring-Sheet.pdf (coara.eu)</a:t>
            </a:r>
            <a:endParaRPr lang="en-GB">
              <a:solidFill>
                <a:srgbClr val="002060"/>
              </a:solidFill>
            </a:endParaRPr>
          </a:p>
          <a:p>
            <a:pPr>
              <a:lnSpc>
                <a:spcPct val="150000"/>
              </a:lnSpc>
            </a:pPr>
            <a:r>
              <a:rPr lang="en-GB" b="1"/>
              <a:t>Sub-Grant Agreement: </a:t>
            </a:r>
            <a:r>
              <a:rPr lang="en-US">
                <a:solidFill>
                  <a:srgbClr val="002060"/>
                </a:solidFill>
                <a:hlinkClick r:id="rId7">
                  <a:extLst>
                    <a:ext uri="{A12FA001-AC4F-418D-AE19-62706E023703}">
                      <ahyp:hlinkClr xmlns:ahyp="http://schemas.microsoft.com/office/drawing/2018/hyperlinkcolor" val="tx"/>
                    </a:ext>
                  </a:extLst>
                </a:hlinkClick>
              </a:rPr>
              <a:t>5.-Template-Sub-Grant-Agreement.pdf (coara.eu)</a:t>
            </a:r>
            <a:endParaRPr lang="en-GB">
              <a:solidFill>
                <a:srgbClr val="002060"/>
              </a:solidFill>
            </a:endParaRPr>
          </a:p>
          <a:p>
            <a:endParaRPr lang="en-GB">
              <a:solidFill>
                <a:srgbClr val="002060"/>
              </a:solidFill>
            </a:endParaRPr>
          </a:p>
        </p:txBody>
      </p:sp>
      <p:sp>
        <p:nvSpPr>
          <p:cNvPr id="6" name="Slide Number Placeholder 5">
            <a:extLst>
              <a:ext uri="{FF2B5EF4-FFF2-40B4-BE49-F238E27FC236}">
                <a16:creationId xmlns:a16="http://schemas.microsoft.com/office/drawing/2014/main" id="{7A6B1528-09CD-D77B-1C18-ADF12308DDCC}"/>
              </a:ext>
            </a:extLst>
          </p:cNvPr>
          <p:cNvSpPr>
            <a:spLocks noGrp="1"/>
          </p:cNvSpPr>
          <p:nvPr>
            <p:ph type="sldNum" sz="quarter" idx="12"/>
          </p:nvPr>
        </p:nvSpPr>
        <p:spPr/>
        <p:txBody>
          <a:bodyPr/>
          <a:lstStyle/>
          <a:p>
            <a:fld id="{EE564337-EC0D-514C-8926-9471E1A66B46}" type="slidenum">
              <a:rPr lang="en-US" smtClean="0"/>
              <a:pPr/>
              <a:t>27</a:t>
            </a:fld>
            <a:endParaRPr lang="en-US"/>
          </a:p>
        </p:txBody>
      </p:sp>
      <p:grpSp>
        <p:nvGrpSpPr>
          <p:cNvPr id="3" name="Group 2">
            <a:extLst>
              <a:ext uri="{FF2B5EF4-FFF2-40B4-BE49-F238E27FC236}">
                <a16:creationId xmlns:a16="http://schemas.microsoft.com/office/drawing/2014/main" id="{E499A294-ABFC-8474-3618-6F21E31BFC1A}"/>
              </a:ext>
            </a:extLst>
          </p:cNvPr>
          <p:cNvGrpSpPr/>
          <p:nvPr/>
        </p:nvGrpSpPr>
        <p:grpSpPr>
          <a:xfrm>
            <a:off x="2654890" y="6016587"/>
            <a:ext cx="4370756" cy="671404"/>
            <a:chOff x="2654890" y="6016587"/>
            <a:chExt cx="4370756" cy="671404"/>
          </a:xfrm>
        </p:grpSpPr>
        <p:pic>
          <p:nvPicPr>
            <p:cNvPr id="4" name="Picture 2">
              <a:extLst>
                <a:ext uri="{FF2B5EF4-FFF2-40B4-BE49-F238E27FC236}">
                  <a16:creationId xmlns:a16="http://schemas.microsoft.com/office/drawing/2014/main" id="{5B5C1E7C-FB2A-0357-8250-B48931A3D93B}"/>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t="27015" b="34089"/>
            <a:stretch/>
          </p:blipFill>
          <p:spPr bwMode="auto">
            <a:xfrm>
              <a:off x="2654890" y="6016587"/>
              <a:ext cx="1726192" cy="671404"/>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Funded by the EU">
              <a:extLst>
                <a:ext uri="{FF2B5EF4-FFF2-40B4-BE49-F238E27FC236}">
                  <a16:creationId xmlns:a16="http://schemas.microsoft.com/office/drawing/2014/main" id="{DAAC398B-EA63-857D-2C74-AB189339383C}"/>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695722" y="6138000"/>
              <a:ext cx="2329924" cy="489284"/>
            </a:xfrm>
            <a:prstGeom prst="rect">
              <a:avLst/>
            </a:prstGeom>
            <a:noFill/>
            <a:extLst>
              <a:ext uri="{909E8E84-426E-40DD-AFC4-6F175D3DCCD1}">
                <a14:hiddenFill xmlns:a14="http://schemas.microsoft.com/office/drawing/2010/main">
                  <a:solidFill>
                    <a:srgbClr val="FFFFFF"/>
                  </a:solidFill>
                </a14:hiddenFill>
              </a:ext>
            </a:extLst>
          </p:spPr>
        </p:pic>
      </p:grpSp>
      <p:sp>
        <p:nvSpPr>
          <p:cNvPr id="10" name="Title 1">
            <a:extLst>
              <a:ext uri="{FF2B5EF4-FFF2-40B4-BE49-F238E27FC236}">
                <a16:creationId xmlns:a16="http://schemas.microsoft.com/office/drawing/2014/main" id="{65559699-2187-7218-CD20-166881668706}"/>
              </a:ext>
            </a:extLst>
          </p:cNvPr>
          <p:cNvSpPr txBox="1">
            <a:spLocks/>
          </p:cNvSpPr>
          <p:nvPr/>
        </p:nvSpPr>
        <p:spPr>
          <a:xfrm>
            <a:off x="962400" y="872400"/>
            <a:ext cx="10571998" cy="1172299"/>
          </a:xfrm>
          <a:prstGeom prst="rect">
            <a:avLst/>
          </a:prstGeom>
          <a:effectLst/>
        </p:spPr>
        <p:txBody>
          <a:bodyPr vert="horz" lIns="91440" tIns="45720" rIns="91440" bIns="45720" rtlCol="0" anchor="t" anchorCtr="0">
            <a:noAutofit/>
          </a:bodyPr>
          <a:lstStyle>
            <a:lvl1pPr algn="l" defTabSz="457200" rtl="0" eaLnBrk="1" latinLnBrk="0" hangingPunct="1">
              <a:spcBef>
                <a:spcPct val="0"/>
              </a:spcBef>
              <a:buNone/>
              <a:defRPr sz="4000" b="1" kern="1200" cap="all" baseline="0">
                <a:solidFill>
                  <a:schemeClr val="bg2">
                    <a:lumMod val="50000"/>
                  </a:schemeClr>
                </a:solidFill>
                <a:latin typeface="Poppins SemiBold" panose="00000700000000000000" pitchFamily="2" charset="0"/>
                <a:ea typeface="+mj-ea"/>
                <a:cs typeface="Poppins SemiBold" panose="00000700000000000000" pitchFamily="2" charset="0"/>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GB" cap="none">
                <a:solidFill>
                  <a:srgbClr val="0F0F55"/>
                </a:solidFill>
              </a:rPr>
              <a:t>Resources</a:t>
            </a:r>
          </a:p>
        </p:txBody>
      </p:sp>
    </p:spTree>
    <p:extLst>
      <p:ext uri="{BB962C8B-B14F-4D97-AF65-F5344CB8AC3E}">
        <p14:creationId xmlns:p14="http://schemas.microsoft.com/office/powerpoint/2010/main" val="156102903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942566-3F6A-C87E-F7ED-01A0B50C5E37}"/>
              </a:ext>
            </a:extLst>
          </p:cNvPr>
          <p:cNvSpPr>
            <a:spLocks noGrp="1"/>
          </p:cNvSpPr>
          <p:nvPr>
            <p:ph type="title"/>
          </p:nvPr>
        </p:nvSpPr>
        <p:spPr>
          <a:xfrm>
            <a:off x="819769" y="407385"/>
            <a:ext cx="10571998" cy="1172299"/>
          </a:xfrm>
        </p:spPr>
        <p:txBody>
          <a:bodyPr/>
          <a:lstStyle/>
          <a:p>
            <a:r>
              <a:rPr lang="en-GB" cap="none">
                <a:solidFill>
                  <a:srgbClr val="0F0F55"/>
                </a:solidFill>
                <a:latin typeface="Poppins SemiBold"/>
                <a:cs typeface="Poppins SemiBold"/>
              </a:rPr>
              <a:t>Join and engage with </a:t>
            </a:r>
            <a:r>
              <a:rPr lang="en-GB" cap="none" err="1">
                <a:solidFill>
                  <a:srgbClr val="0F0F55"/>
                </a:solidFill>
                <a:latin typeface="Poppins SemiBold"/>
                <a:cs typeface="Poppins SemiBold"/>
              </a:rPr>
              <a:t>CoARA</a:t>
            </a:r>
            <a:endParaRPr lang="en-GB" cap="none" err="1">
              <a:solidFill>
                <a:srgbClr val="0F0F55"/>
              </a:solidFill>
            </a:endParaRPr>
          </a:p>
        </p:txBody>
      </p:sp>
      <p:sp>
        <p:nvSpPr>
          <p:cNvPr id="3" name="Content Placeholder 2">
            <a:extLst>
              <a:ext uri="{FF2B5EF4-FFF2-40B4-BE49-F238E27FC236}">
                <a16:creationId xmlns:a16="http://schemas.microsoft.com/office/drawing/2014/main" id="{5C9D3ED3-784F-4993-9060-CB954BAF2479}"/>
              </a:ext>
            </a:extLst>
          </p:cNvPr>
          <p:cNvSpPr>
            <a:spLocks noGrp="1"/>
          </p:cNvSpPr>
          <p:nvPr>
            <p:ph idx="1"/>
          </p:nvPr>
        </p:nvSpPr>
        <p:spPr>
          <a:xfrm>
            <a:off x="836606" y="1516132"/>
            <a:ext cx="10554574" cy="3966499"/>
          </a:xfrm>
        </p:spPr>
        <p:txBody>
          <a:bodyPr/>
          <a:lstStyle/>
          <a:p>
            <a:pPr marL="0" indent="0">
              <a:buNone/>
            </a:pPr>
            <a:r>
              <a:rPr lang="en-GB"/>
              <a:t> </a:t>
            </a:r>
          </a:p>
        </p:txBody>
      </p:sp>
      <p:grpSp>
        <p:nvGrpSpPr>
          <p:cNvPr id="22" name="Group 21">
            <a:extLst>
              <a:ext uri="{FF2B5EF4-FFF2-40B4-BE49-F238E27FC236}">
                <a16:creationId xmlns:a16="http://schemas.microsoft.com/office/drawing/2014/main" id="{C70ABB21-B92F-45A3-120C-B8AFFC3F22A3}"/>
              </a:ext>
            </a:extLst>
          </p:cNvPr>
          <p:cNvGrpSpPr/>
          <p:nvPr/>
        </p:nvGrpSpPr>
        <p:grpSpPr>
          <a:xfrm>
            <a:off x="1151548" y="1781274"/>
            <a:ext cx="10121224" cy="3680855"/>
            <a:chOff x="790982" y="1516132"/>
            <a:chExt cx="10947130" cy="3981218"/>
          </a:xfrm>
        </p:grpSpPr>
        <p:sp>
          <p:nvSpPr>
            <p:cNvPr id="4" name="Rechteck 46">
              <a:extLst>
                <a:ext uri="{FF2B5EF4-FFF2-40B4-BE49-F238E27FC236}">
                  <a16:creationId xmlns:a16="http://schemas.microsoft.com/office/drawing/2014/main" id="{1B7242D5-7235-004E-7407-73BBFF7EDB88}"/>
                </a:ext>
              </a:extLst>
            </p:cNvPr>
            <p:cNvSpPr/>
            <p:nvPr>
              <p:custDataLst>
                <p:tags r:id="rId1"/>
              </p:custDataLst>
            </p:nvPr>
          </p:nvSpPr>
          <p:spPr bwMode="gray">
            <a:xfrm>
              <a:off x="809999" y="1703565"/>
              <a:ext cx="2457689" cy="33728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t"/>
            <a:lstStyle/>
            <a:p>
              <a:pPr marL="285750" indent="-285750">
                <a:buClr>
                  <a:srgbClr val="31ADFF"/>
                </a:buClr>
                <a:buSzPct val="80000"/>
                <a:buFont typeface="Arial" panose="020B0604020202020204" pitchFamily="34" charset="0"/>
                <a:buChar char="•"/>
              </a:pPr>
              <a:r>
                <a:rPr lang="de-DE" sz="1200">
                  <a:solidFill>
                    <a:srgbClr val="0F0F55"/>
                  </a:solidFill>
                  <a:latin typeface="Poppins" panose="00000500000000000000" pitchFamily="2" charset="0"/>
                  <a:cs typeface="Poppins" panose="00000500000000000000" pitchFamily="2" charset="0"/>
                  <a:hlinkClick r:id="rId18">
                    <a:extLst>
                      <a:ext uri="{A12FA001-AC4F-418D-AE19-62706E023703}">
                        <ahyp:hlinkClr xmlns:ahyp="http://schemas.microsoft.com/office/drawing/2018/hyperlinkcolor" val="tx"/>
                      </a:ext>
                    </a:extLst>
                  </a:hlinkClick>
                </a:rPr>
                <a:t>https://coara.org/news/</a:t>
              </a:r>
              <a:endParaRPr lang="de-DE" sz="1200">
                <a:solidFill>
                  <a:srgbClr val="0F0F55"/>
                </a:solidFill>
                <a:latin typeface="Poppins" panose="00000500000000000000" pitchFamily="2" charset="0"/>
                <a:cs typeface="Poppins" panose="00000500000000000000" pitchFamily="2" charset="0"/>
              </a:endParaRPr>
            </a:p>
            <a:p>
              <a:pPr marL="285750" indent="-285750">
                <a:buClr>
                  <a:srgbClr val="31ADFF"/>
                </a:buClr>
                <a:buSzPct val="80000"/>
                <a:buFont typeface="Arial" panose="020B0604020202020204" pitchFamily="34" charset="0"/>
                <a:buChar char="•"/>
              </a:pPr>
              <a:r>
                <a:rPr lang="de-DE" sz="1200">
                  <a:solidFill>
                    <a:srgbClr val="0F0F55"/>
                  </a:solidFill>
                  <a:latin typeface="Poppins" panose="00000500000000000000" pitchFamily="2" charset="0"/>
                  <a:cs typeface="Poppins" panose="00000500000000000000" pitchFamily="2" charset="0"/>
                  <a:hlinkClick r:id="rId19">
                    <a:extLst>
                      <a:ext uri="{A12FA001-AC4F-418D-AE19-62706E023703}">
                        <ahyp:hlinkClr xmlns:ahyp="http://schemas.microsoft.com/office/drawing/2018/hyperlinkcolor" val="tx"/>
                      </a:ext>
                    </a:extLst>
                  </a:hlinkClick>
                </a:rPr>
                <a:t>Zenodo Community</a:t>
              </a:r>
              <a:endParaRPr lang="de-DE" sz="1200">
                <a:solidFill>
                  <a:srgbClr val="0F0F55"/>
                </a:solidFill>
                <a:latin typeface="Poppins" panose="00000500000000000000" pitchFamily="2" charset="0"/>
                <a:cs typeface="Poppins" panose="00000500000000000000" pitchFamily="2" charset="0"/>
              </a:endParaRPr>
            </a:p>
            <a:p>
              <a:pPr marL="285750" indent="-285750">
                <a:buClr>
                  <a:srgbClr val="31ADFF"/>
                </a:buClr>
                <a:buSzPct val="80000"/>
                <a:buFont typeface="Arial" panose="020B0604020202020204" pitchFamily="34" charset="0"/>
                <a:buChar char="•"/>
              </a:pPr>
              <a:endParaRPr lang="de-DE" sz="1200">
                <a:solidFill>
                  <a:srgbClr val="0F0F55"/>
                </a:solidFill>
                <a:latin typeface="Poppins" panose="00000500000000000000" pitchFamily="2" charset="0"/>
                <a:cs typeface="Poppins" panose="00000500000000000000" pitchFamily="2" charset="0"/>
              </a:endParaRPr>
            </a:p>
            <a:p>
              <a:pPr marL="285750" indent="-285750">
                <a:buClr>
                  <a:srgbClr val="31ADFF"/>
                </a:buClr>
                <a:buSzPct val="80000"/>
                <a:buFont typeface="Arial" panose="020B0604020202020204" pitchFamily="34" charset="0"/>
                <a:buChar char="•"/>
              </a:pPr>
              <a:r>
                <a:rPr lang="de-DE" sz="1200">
                  <a:solidFill>
                    <a:srgbClr val="0F0F55"/>
                  </a:solidFill>
                  <a:latin typeface="Poppins" panose="00000500000000000000" pitchFamily="2" charset="0"/>
                  <a:cs typeface="Poppins" panose="00000500000000000000" pitchFamily="2" charset="0"/>
                </a:rPr>
                <a:t>Newsletter for CoARA Members – sign up:</a:t>
              </a:r>
            </a:p>
            <a:p>
              <a:pPr marL="285750" indent="-285750">
                <a:buClr>
                  <a:srgbClr val="31ADFF"/>
                </a:buClr>
                <a:buSzPct val="80000"/>
                <a:buFont typeface="Arial" panose="020B0604020202020204" pitchFamily="34" charset="0"/>
                <a:buChar char="•"/>
              </a:pPr>
              <a:r>
                <a:rPr lang="de-DE" sz="1200">
                  <a:solidFill>
                    <a:srgbClr val="0F0F55"/>
                  </a:solidFill>
                  <a:latin typeface="Poppins" panose="00000500000000000000" pitchFamily="2" charset="0"/>
                  <a:cs typeface="Poppins" panose="00000500000000000000" pitchFamily="2" charset="0"/>
                  <a:hlinkClick r:id="rId20">
                    <a:extLst>
                      <a:ext uri="{A12FA001-AC4F-418D-AE19-62706E023703}">
                        <ahyp:hlinkClr xmlns:ahyp="http://schemas.microsoft.com/office/drawing/2018/hyperlinkcolor" val="tx"/>
                      </a:ext>
                    </a:extLst>
                  </a:hlinkClick>
                </a:rPr>
                <a:t>https://coara.org/sign-up-for-the-coara-members-newsletter/</a:t>
              </a:r>
              <a:endParaRPr lang="de-DE" sz="1200">
                <a:solidFill>
                  <a:srgbClr val="0F0F55"/>
                </a:solidFill>
                <a:latin typeface="Poppins" panose="00000500000000000000" pitchFamily="2" charset="0"/>
                <a:cs typeface="Poppins" panose="00000500000000000000" pitchFamily="2" charset="0"/>
              </a:endParaRPr>
            </a:p>
            <a:p>
              <a:pPr marL="285750" indent="-285750">
                <a:buClr>
                  <a:srgbClr val="31ADFF"/>
                </a:buClr>
                <a:buSzPct val="80000"/>
                <a:buFont typeface="Arial" panose="020B0604020202020204" pitchFamily="34" charset="0"/>
                <a:buChar char="•"/>
              </a:pPr>
              <a:endParaRPr lang="de-DE" sz="1200">
                <a:solidFill>
                  <a:srgbClr val="0F0F55"/>
                </a:solidFill>
                <a:latin typeface="Poppins" panose="00000500000000000000" pitchFamily="2" charset="0"/>
                <a:cs typeface="Poppins" panose="00000500000000000000" pitchFamily="2" charset="0"/>
              </a:endParaRPr>
            </a:p>
          </p:txBody>
        </p:sp>
        <p:sp>
          <p:nvSpPr>
            <p:cNvPr id="5" name="Rechteck 48">
              <a:extLst>
                <a:ext uri="{FF2B5EF4-FFF2-40B4-BE49-F238E27FC236}">
                  <a16:creationId xmlns:a16="http://schemas.microsoft.com/office/drawing/2014/main" id="{FA64050F-F52C-BF9B-6D3C-3941137D931C}"/>
                </a:ext>
              </a:extLst>
            </p:cNvPr>
            <p:cNvSpPr/>
            <p:nvPr>
              <p:custDataLst>
                <p:tags r:id="rId2"/>
              </p:custDataLst>
            </p:nvPr>
          </p:nvSpPr>
          <p:spPr bwMode="gray">
            <a:xfrm>
              <a:off x="8461840" y="1707457"/>
              <a:ext cx="3030881" cy="1051989"/>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t"/>
            <a:lstStyle/>
            <a:p>
              <a:pPr marL="285750" indent="-285750">
                <a:buClr>
                  <a:srgbClr val="89CBFF"/>
                </a:buClr>
                <a:buSzPct val="80000"/>
                <a:buFont typeface="Arial" panose="020B0604020202020204" pitchFamily="34" charset="0"/>
                <a:buChar char="•"/>
              </a:pPr>
              <a:r>
                <a:rPr lang="de-DE" sz="1200">
                  <a:solidFill>
                    <a:srgbClr val="0F0F55"/>
                  </a:solidFill>
                  <a:latin typeface="Poppins" panose="00000500000000000000" pitchFamily="2" charset="0"/>
                  <a:cs typeface="Poppins" panose="00000500000000000000" pitchFamily="2" charset="0"/>
                  <a:hlinkClick r:id="rId21">
                    <a:extLst>
                      <a:ext uri="{A12FA001-AC4F-418D-AE19-62706E023703}">
                        <ahyp:hlinkClr xmlns:ahyp="http://schemas.microsoft.com/office/drawing/2018/hyperlinkcolor" val="tx"/>
                      </a:ext>
                    </a:extLst>
                  </a:hlinkClick>
                </a:rPr>
                <a:t>@CoARAssessment </a:t>
              </a:r>
              <a:endParaRPr lang="de-DE" sz="1200">
                <a:solidFill>
                  <a:srgbClr val="0F0F55"/>
                </a:solidFill>
                <a:latin typeface="Poppins" panose="00000500000000000000" pitchFamily="2" charset="0"/>
                <a:cs typeface="Poppins" panose="00000500000000000000" pitchFamily="2" charset="0"/>
              </a:endParaRPr>
            </a:p>
            <a:p>
              <a:pPr marL="285750" indent="-285750">
                <a:buClr>
                  <a:srgbClr val="89CBFF"/>
                </a:buClr>
                <a:buSzPct val="80000"/>
                <a:buFont typeface="Arial" panose="020B0604020202020204" pitchFamily="34" charset="0"/>
                <a:buChar char="•"/>
              </a:pPr>
              <a:endParaRPr lang="de-DE" sz="1200">
                <a:solidFill>
                  <a:srgbClr val="0F0F55"/>
                </a:solidFill>
                <a:latin typeface="Poppins" panose="00000500000000000000" pitchFamily="2" charset="0"/>
                <a:cs typeface="Poppins" panose="00000500000000000000" pitchFamily="2" charset="0"/>
              </a:endParaRPr>
            </a:p>
            <a:p>
              <a:pPr marL="285750" indent="-285750">
                <a:buClr>
                  <a:srgbClr val="89CBFF"/>
                </a:buClr>
                <a:buSzPct val="80000"/>
                <a:buFont typeface="Arial" panose="020B0604020202020204" pitchFamily="34" charset="0"/>
                <a:buChar char="•"/>
              </a:pPr>
              <a:r>
                <a:rPr lang="de-DE" sz="1200">
                  <a:solidFill>
                    <a:srgbClr val="0F0F55"/>
                  </a:solidFill>
                  <a:latin typeface="Poppins" panose="00000500000000000000" pitchFamily="2" charset="0"/>
                  <a:cs typeface="Poppins" panose="00000500000000000000" pitchFamily="2" charset="0"/>
                  <a:hlinkClick r:id="rId22">
                    <a:extLst>
                      <a:ext uri="{A12FA001-AC4F-418D-AE19-62706E023703}">
                        <ahyp:hlinkClr xmlns:ahyp="http://schemas.microsoft.com/office/drawing/2018/hyperlinkcolor" val="tx"/>
                      </a:ext>
                    </a:extLst>
                  </a:hlinkClick>
                </a:rPr>
                <a:t>@CoARAssessment</a:t>
              </a:r>
              <a:endParaRPr lang="de-DE" sz="1200">
                <a:solidFill>
                  <a:srgbClr val="0F0F55"/>
                </a:solidFill>
                <a:latin typeface="Poppins" panose="00000500000000000000" pitchFamily="2" charset="0"/>
                <a:cs typeface="Poppins" panose="00000500000000000000" pitchFamily="2" charset="0"/>
              </a:endParaRPr>
            </a:p>
            <a:p>
              <a:pPr marL="285750" indent="-285750">
                <a:buClr>
                  <a:srgbClr val="89CBFF"/>
                </a:buClr>
                <a:buSzPct val="80000"/>
                <a:buFont typeface="Arial" panose="020B0604020202020204" pitchFamily="34" charset="0"/>
                <a:buChar char="•"/>
              </a:pPr>
              <a:endParaRPr lang="de-DE" sz="1200">
                <a:solidFill>
                  <a:srgbClr val="0F0F55"/>
                </a:solidFill>
                <a:latin typeface="Poppins" panose="00000500000000000000" pitchFamily="2" charset="0"/>
                <a:cs typeface="Poppins" panose="00000500000000000000" pitchFamily="2" charset="0"/>
              </a:endParaRPr>
            </a:p>
            <a:p>
              <a:pPr marL="285750" indent="-285750">
                <a:buClr>
                  <a:srgbClr val="89CBFF"/>
                </a:buClr>
                <a:buSzPct val="80000"/>
                <a:buFont typeface="Arial" panose="020B0604020202020204" pitchFamily="34" charset="0"/>
                <a:buChar char="•"/>
              </a:pPr>
              <a:r>
                <a:rPr lang="de-DE" sz="1200">
                  <a:solidFill>
                    <a:srgbClr val="0F0F55"/>
                  </a:solidFill>
                  <a:latin typeface="Poppins" panose="00000500000000000000" pitchFamily="2" charset="0"/>
                  <a:cs typeface="Poppins" panose="00000500000000000000" pitchFamily="2" charset="0"/>
                  <a:hlinkClick r:id="rId23">
                    <a:extLst>
                      <a:ext uri="{A12FA001-AC4F-418D-AE19-62706E023703}">
                        <ahyp:hlinkClr xmlns:ahyp="http://schemas.microsoft.com/office/drawing/2018/hyperlinkcolor" val="tx"/>
                      </a:ext>
                    </a:extLst>
                  </a:hlinkClick>
                </a:rPr>
                <a:t> </a:t>
              </a:r>
              <a:r>
                <a:rPr lang="en-US" sz="1200">
                  <a:solidFill>
                    <a:srgbClr val="0F0F55"/>
                  </a:solidFill>
                  <a:latin typeface="Poppins" panose="00000500000000000000" pitchFamily="2" charset="0"/>
                  <a:cs typeface="Poppins" panose="00000500000000000000" pitchFamily="2" charset="0"/>
                  <a:hlinkClick r:id="rId23">
                    <a:extLst>
                      <a:ext uri="{A12FA001-AC4F-418D-AE19-62706E023703}">
                        <ahyp:hlinkClr xmlns:ahyp="http://schemas.microsoft.com/office/drawing/2018/hyperlinkcolor" val="tx"/>
                      </a:ext>
                    </a:extLst>
                  </a:hlinkClick>
                </a:rPr>
                <a:t>Coalition for Advancing Research Assessment</a:t>
              </a:r>
              <a:endParaRPr lang="en-US" sz="1200">
                <a:solidFill>
                  <a:srgbClr val="0F0F55"/>
                </a:solidFill>
                <a:latin typeface="Poppins" panose="00000500000000000000" pitchFamily="2" charset="0"/>
                <a:cs typeface="Poppins" panose="00000500000000000000" pitchFamily="2" charset="0"/>
              </a:endParaRPr>
            </a:p>
            <a:p>
              <a:pPr marL="285750" indent="-285750">
                <a:buClr>
                  <a:srgbClr val="89CBFF"/>
                </a:buClr>
                <a:buSzPct val="80000"/>
                <a:buFont typeface="Arial" panose="020B0604020202020204" pitchFamily="34" charset="0"/>
                <a:buChar char="•"/>
              </a:pPr>
              <a:endParaRPr lang="de-DE" sz="1200">
                <a:solidFill>
                  <a:srgbClr val="0F0F55"/>
                </a:solidFill>
                <a:latin typeface="Poppins" panose="00000500000000000000" pitchFamily="2" charset="0"/>
                <a:cs typeface="Poppins" panose="00000500000000000000" pitchFamily="2" charset="0"/>
              </a:endParaRPr>
            </a:p>
            <a:p>
              <a:pPr marL="285750" indent="-285750">
                <a:buClr>
                  <a:srgbClr val="89CBFF"/>
                </a:buClr>
                <a:buSzPct val="80000"/>
                <a:buFont typeface="Arial" panose="020B0604020202020204" pitchFamily="34" charset="0"/>
                <a:buChar char="•"/>
              </a:pPr>
              <a:endParaRPr lang="de-DE" sz="1200">
                <a:solidFill>
                  <a:srgbClr val="0F0F55"/>
                </a:solidFill>
                <a:latin typeface="Poppins" panose="00000500000000000000" pitchFamily="2" charset="0"/>
                <a:cs typeface="Poppins" panose="00000500000000000000" pitchFamily="2" charset="0"/>
              </a:endParaRPr>
            </a:p>
            <a:p>
              <a:pPr marL="285750" indent="-285750">
                <a:buClr>
                  <a:srgbClr val="89CBFF"/>
                </a:buClr>
                <a:buSzPct val="80000"/>
                <a:buFont typeface="Arial" panose="020B0604020202020204" pitchFamily="34" charset="0"/>
                <a:buChar char="•"/>
              </a:pPr>
              <a:endParaRPr lang="de-DE" sz="1200">
                <a:solidFill>
                  <a:srgbClr val="0F0F55"/>
                </a:solidFill>
                <a:latin typeface="Poppins" panose="00000500000000000000" pitchFamily="2" charset="0"/>
                <a:cs typeface="Poppins" panose="00000500000000000000" pitchFamily="2" charset="0"/>
              </a:endParaRPr>
            </a:p>
          </p:txBody>
        </p:sp>
        <p:sp>
          <p:nvSpPr>
            <p:cNvPr id="6" name="Rechteck 49">
              <a:extLst>
                <a:ext uri="{FF2B5EF4-FFF2-40B4-BE49-F238E27FC236}">
                  <a16:creationId xmlns:a16="http://schemas.microsoft.com/office/drawing/2014/main" id="{6BEB87CE-744B-17E9-7B52-43077FCA252E}"/>
                </a:ext>
              </a:extLst>
            </p:cNvPr>
            <p:cNvSpPr/>
            <p:nvPr>
              <p:custDataLst>
                <p:tags r:id="rId3"/>
              </p:custDataLst>
            </p:nvPr>
          </p:nvSpPr>
          <p:spPr bwMode="gray">
            <a:xfrm>
              <a:off x="790982" y="4753517"/>
              <a:ext cx="2457689" cy="319421"/>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nchorCtr="0"/>
            <a:lstStyle/>
            <a:p>
              <a:pPr marL="285750" indent="-285750">
                <a:buClr>
                  <a:srgbClr val="0142D0"/>
                </a:buClr>
                <a:buSzPct val="80000"/>
                <a:buFont typeface="Arial" panose="020B0604020202020204" pitchFamily="34" charset="0"/>
                <a:buChar char="•"/>
              </a:pPr>
              <a:r>
                <a:rPr lang="en-US" sz="1200">
                  <a:solidFill>
                    <a:srgbClr val="0F0F55"/>
                  </a:solidFill>
                  <a:latin typeface="Poppins" panose="00000500000000000000" pitchFamily="2" charset="0"/>
                  <a:cs typeface="Poppins" panose="00000500000000000000" pitchFamily="2" charset="0"/>
                  <a:hlinkClick r:id="rId24">
                    <a:extLst>
                      <a:ext uri="{A12FA001-AC4F-418D-AE19-62706E023703}">
                        <ahyp:hlinkClr xmlns:ahyp="http://schemas.microsoft.com/office/drawing/2018/hyperlinkcolor" val="tx"/>
                      </a:ext>
                    </a:extLst>
                  </a:hlinkClick>
                </a:rPr>
                <a:t>The governance documents</a:t>
              </a:r>
              <a:endParaRPr lang="en-US" sz="1200">
                <a:solidFill>
                  <a:srgbClr val="0F0F55"/>
                </a:solidFill>
                <a:latin typeface="Poppins" panose="00000500000000000000" pitchFamily="2" charset="0"/>
                <a:cs typeface="Poppins" panose="00000500000000000000" pitchFamily="2" charset="0"/>
              </a:endParaRPr>
            </a:p>
            <a:p>
              <a:pPr marL="285750" indent="-285750">
                <a:buClr>
                  <a:srgbClr val="0142D0"/>
                </a:buClr>
                <a:buSzPct val="80000"/>
                <a:buFont typeface="Arial" panose="020B0604020202020204" pitchFamily="34" charset="0"/>
                <a:buChar char="•"/>
              </a:pPr>
              <a:r>
                <a:rPr lang="en-US" sz="1200">
                  <a:solidFill>
                    <a:srgbClr val="0F0F55"/>
                  </a:solidFill>
                  <a:latin typeface="Poppins" panose="00000500000000000000" pitchFamily="2" charset="0"/>
                  <a:cs typeface="Poppins" panose="00000500000000000000" pitchFamily="2" charset="0"/>
                  <a:hlinkClick r:id="rId25">
                    <a:extLst>
                      <a:ext uri="{A12FA001-AC4F-418D-AE19-62706E023703}">
                        <ahyp:hlinkClr xmlns:ahyp="http://schemas.microsoft.com/office/drawing/2018/hyperlinkcolor" val="tx"/>
                      </a:ext>
                    </a:extLst>
                  </a:hlinkClick>
                </a:rPr>
                <a:t>The Agreement full text</a:t>
              </a:r>
              <a:endParaRPr lang="en-US" sz="1200">
                <a:solidFill>
                  <a:srgbClr val="0F0F55"/>
                </a:solidFill>
                <a:latin typeface="Poppins" panose="00000500000000000000" pitchFamily="2" charset="0"/>
                <a:cs typeface="Poppins" panose="00000500000000000000" pitchFamily="2" charset="0"/>
              </a:endParaRPr>
            </a:p>
            <a:p>
              <a:pPr marL="285750" indent="-285750">
                <a:buClr>
                  <a:srgbClr val="0142D0"/>
                </a:buClr>
                <a:buSzPct val="80000"/>
                <a:buFont typeface="Arial" panose="020B0604020202020204" pitchFamily="34" charset="0"/>
                <a:buChar char="•"/>
              </a:pPr>
              <a:r>
                <a:rPr lang="en-US" sz="1200">
                  <a:solidFill>
                    <a:srgbClr val="0F0F55"/>
                  </a:solidFill>
                  <a:latin typeface="Poppins" panose="00000500000000000000" pitchFamily="2" charset="0"/>
                  <a:cs typeface="Poppins" panose="00000500000000000000" pitchFamily="2" charset="0"/>
                  <a:hlinkClick r:id="rId26">
                    <a:extLst>
                      <a:ext uri="{A12FA001-AC4F-418D-AE19-62706E023703}">
                        <ahyp:hlinkClr xmlns:ahyp="http://schemas.microsoft.com/office/drawing/2018/hyperlinkcolor" val="tx"/>
                      </a:ext>
                    </a:extLst>
                  </a:hlinkClick>
                </a:rPr>
                <a:t>Sign the Agreement</a:t>
              </a:r>
              <a:endParaRPr lang="en-US" sz="1200">
                <a:solidFill>
                  <a:srgbClr val="0F0F55"/>
                </a:solidFill>
                <a:latin typeface="Poppins" panose="00000500000000000000" pitchFamily="2" charset="0"/>
                <a:cs typeface="Poppins" panose="00000500000000000000" pitchFamily="2" charset="0"/>
              </a:endParaRPr>
            </a:p>
            <a:p>
              <a:pPr marL="285750" indent="-285750">
                <a:buClr>
                  <a:srgbClr val="0142D0"/>
                </a:buClr>
                <a:buSzPct val="80000"/>
                <a:buFont typeface="Arial" panose="020B0604020202020204" pitchFamily="34" charset="0"/>
                <a:buChar char="•"/>
              </a:pPr>
              <a:r>
                <a:rPr lang="en-US" sz="1200">
                  <a:solidFill>
                    <a:srgbClr val="0F0F55"/>
                  </a:solidFill>
                  <a:latin typeface="Poppins" panose="00000500000000000000" pitchFamily="2" charset="0"/>
                  <a:cs typeface="Poppins" panose="00000500000000000000" pitchFamily="2" charset="0"/>
                  <a:hlinkClick r:id="rId27">
                    <a:extLst>
                      <a:ext uri="{A12FA001-AC4F-418D-AE19-62706E023703}">
                        <ahyp:hlinkClr xmlns:ahyp="http://schemas.microsoft.com/office/drawing/2018/hyperlinkcolor" val="tx"/>
                      </a:ext>
                    </a:extLst>
                  </a:hlinkClick>
                </a:rPr>
                <a:t>Difference between Signatory and Membership</a:t>
              </a:r>
              <a:endParaRPr lang="en-US" sz="1200">
                <a:solidFill>
                  <a:srgbClr val="0F0F55"/>
                </a:solidFill>
                <a:latin typeface="Poppins" panose="00000500000000000000" pitchFamily="2" charset="0"/>
                <a:cs typeface="Poppins" panose="00000500000000000000" pitchFamily="2" charset="0"/>
              </a:endParaRPr>
            </a:p>
            <a:p>
              <a:pPr marL="285750" indent="-285750">
                <a:buClr>
                  <a:srgbClr val="0142D0"/>
                </a:buClr>
                <a:buSzPct val="80000"/>
                <a:buFont typeface="Arial" panose="020B0604020202020204" pitchFamily="34" charset="0"/>
                <a:buChar char="•"/>
              </a:pPr>
              <a:r>
                <a:rPr lang="en-US" sz="1200">
                  <a:solidFill>
                    <a:srgbClr val="0F0F55"/>
                  </a:solidFill>
                  <a:latin typeface="Poppins" panose="00000500000000000000" pitchFamily="2" charset="0"/>
                  <a:cs typeface="Poppins" panose="00000500000000000000" pitchFamily="2" charset="0"/>
                  <a:hlinkClick r:id="rId28">
                    <a:extLst>
                      <a:ext uri="{A12FA001-AC4F-418D-AE19-62706E023703}">
                        <ahyp:hlinkClr xmlns:ahyp="http://schemas.microsoft.com/office/drawing/2018/hyperlinkcolor" val="tx"/>
                      </a:ext>
                    </a:extLst>
                  </a:hlinkClick>
                </a:rPr>
                <a:t>FAQ</a:t>
              </a:r>
              <a:endParaRPr lang="en-US" sz="1200">
                <a:solidFill>
                  <a:srgbClr val="0F0F55"/>
                </a:solidFill>
                <a:latin typeface="Poppins" panose="00000500000000000000" pitchFamily="2" charset="0"/>
                <a:cs typeface="Poppins" panose="00000500000000000000" pitchFamily="2" charset="0"/>
              </a:endParaRPr>
            </a:p>
            <a:p>
              <a:pPr marL="285750" indent="-285750">
                <a:buClr>
                  <a:srgbClr val="0142D0"/>
                </a:buClr>
                <a:buSzPct val="80000"/>
                <a:buFont typeface="Arial" panose="020B0604020202020204" pitchFamily="34" charset="0"/>
                <a:buChar char="•"/>
              </a:pPr>
              <a:r>
                <a:rPr lang="en-US" sz="1200">
                  <a:solidFill>
                    <a:srgbClr val="0F0F55"/>
                  </a:solidFill>
                  <a:latin typeface="Poppins" panose="00000500000000000000" pitchFamily="2" charset="0"/>
                  <a:cs typeface="Poppins" panose="00000500000000000000" pitchFamily="2" charset="0"/>
                </a:rPr>
                <a:t>Show your Support for CoARA! </a:t>
              </a:r>
            </a:p>
            <a:p>
              <a:pPr marL="285750" indent="-285750">
                <a:buClr>
                  <a:srgbClr val="0142D0"/>
                </a:buClr>
                <a:buSzPct val="80000"/>
                <a:buFont typeface="Arial" panose="020B0604020202020204" pitchFamily="34" charset="0"/>
                <a:buChar char="•"/>
              </a:pPr>
              <a:r>
                <a:rPr lang="en-US" sz="1200">
                  <a:solidFill>
                    <a:srgbClr val="0F0F55"/>
                  </a:solidFill>
                  <a:latin typeface="Poppins" panose="00000500000000000000" pitchFamily="2" charset="0"/>
                  <a:cs typeface="Poppins" panose="00000500000000000000" pitchFamily="2" charset="0"/>
                  <a:hlinkClick r:id="rId29">
                    <a:extLst>
                      <a:ext uri="{A12FA001-AC4F-418D-AE19-62706E023703}">
                        <ahyp:hlinkClr xmlns:ahyp="http://schemas.microsoft.com/office/drawing/2018/hyperlinkcolor" val="tx"/>
                      </a:ext>
                    </a:extLst>
                  </a:hlinkClick>
                </a:rPr>
                <a:t>Advocacy Materials</a:t>
              </a:r>
              <a:endParaRPr lang="en-US" sz="1200">
                <a:solidFill>
                  <a:srgbClr val="0F0F55"/>
                </a:solidFill>
                <a:latin typeface="Poppins" panose="00000500000000000000" pitchFamily="2" charset="0"/>
                <a:cs typeface="Poppins" panose="00000500000000000000" pitchFamily="2" charset="0"/>
              </a:endParaRPr>
            </a:p>
          </p:txBody>
        </p:sp>
        <p:sp>
          <p:nvSpPr>
            <p:cNvPr id="7" name="Rechteck 50">
              <a:extLst>
                <a:ext uri="{FF2B5EF4-FFF2-40B4-BE49-F238E27FC236}">
                  <a16:creationId xmlns:a16="http://schemas.microsoft.com/office/drawing/2014/main" id="{33274569-178F-2FEB-5C40-1B714A3C0743}"/>
                </a:ext>
              </a:extLst>
            </p:cNvPr>
            <p:cNvSpPr/>
            <p:nvPr>
              <p:custDataLst>
                <p:tags r:id="rId4"/>
              </p:custDataLst>
            </p:nvPr>
          </p:nvSpPr>
          <p:spPr bwMode="gray">
            <a:xfrm>
              <a:off x="8491745" y="3935893"/>
              <a:ext cx="3246367" cy="1561457"/>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nchorCtr="0"/>
            <a:lstStyle/>
            <a:p>
              <a:pPr marL="285750" indent="-285750">
                <a:buClr>
                  <a:srgbClr val="0F0F55"/>
                </a:buClr>
                <a:buSzPct val="80000"/>
                <a:buFont typeface="Arial" panose="020B0604020202020204" pitchFamily="34" charset="0"/>
                <a:buChar char="•"/>
              </a:pPr>
              <a:r>
                <a:rPr lang="en-US" sz="1200" b="1">
                  <a:solidFill>
                    <a:srgbClr val="0F0F55"/>
                  </a:solidFill>
                  <a:latin typeface="Poppins" panose="00000500000000000000" pitchFamily="2" charset="0"/>
                  <a:cs typeface="Poppins" panose="00000500000000000000" pitchFamily="2" charset="0"/>
                </a:rPr>
                <a:t>Contact us:</a:t>
              </a:r>
            </a:p>
            <a:p>
              <a:pPr>
                <a:buClr>
                  <a:srgbClr val="0F0F55"/>
                </a:buClr>
                <a:buSzPct val="80000"/>
              </a:pPr>
              <a:endParaRPr lang="en-US" sz="1200">
                <a:solidFill>
                  <a:srgbClr val="0F0F55"/>
                </a:solidFill>
                <a:latin typeface="Poppins" panose="00000500000000000000" pitchFamily="2" charset="0"/>
                <a:cs typeface="Poppins" panose="00000500000000000000" pitchFamily="2" charset="0"/>
              </a:endParaRPr>
            </a:p>
            <a:p>
              <a:pPr lvl="1">
                <a:lnSpc>
                  <a:spcPct val="150000"/>
                </a:lnSpc>
                <a:buClr>
                  <a:srgbClr val="0F0F55"/>
                </a:buClr>
                <a:buSzPct val="80000"/>
              </a:pPr>
              <a:r>
                <a:rPr lang="en-US" sz="1200">
                  <a:solidFill>
                    <a:srgbClr val="0F0F55"/>
                  </a:solidFill>
                  <a:latin typeface="Poppins" panose="00000500000000000000" pitchFamily="2" charset="0"/>
                  <a:cs typeface="Poppins" panose="00000500000000000000" pitchFamily="2" charset="0"/>
                </a:rPr>
                <a:t>secretariat@coara.org</a:t>
              </a:r>
            </a:p>
            <a:p>
              <a:pPr lvl="1">
                <a:buClr>
                  <a:srgbClr val="0F0F55"/>
                </a:buClr>
                <a:buSzPct val="80000"/>
              </a:pPr>
              <a:endParaRPr lang="en-US" sz="1200">
                <a:solidFill>
                  <a:srgbClr val="0F0F55"/>
                </a:solidFill>
                <a:latin typeface="Poppins" panose="00000500000000000000" pitchFamily="2" charset="0"/>
                <a:cs typeface="Poppins" panose="00000500000000000000" pitchFamily="2" charset="0"/>
              </a:endParaRPr>
            </a:p>
            <a:p>
              <a:pPr lvl="1">
                <a:buClr>
                  <a:srgbClr val="0F0F55"/>
                </a:buClr>
                <a:buSzPct val="80000"/>
              </a:pPr>
              <a:r>
                <a:rPr lang="en-US" sz="1200">
                  <a:solidFill>
                    <a:srgbClr val="0F0F55"/>
                  </a:solidFill>
                  <a:latin typeface="Poppins" panose="00000500000000000000" pitchFamily="2" charset="0"/>
                  <a:cs typeface="Poppins" panose="00000500000000000000" pitchFamily="2" charset="0"/>
                </a:rPr>
                <a:t> </a:t>
              </a:r>
            </a:p>
          </p:txBody>
        </p:sp>
        <p:sp>
          <p:nvSpPr>
            <p:cNvPr id="8" name="Oval 71">
              <a:extLst>
                <a:ext uri="{FF2B5EF4-FFF2-40B4-BE49-F238E27FC236}">
                  <a16:creationId xmlns:a16="http://schemas.microsoft.com/office/drawing/2014/main" id="{29F6BB8F-0454-7C31-5FF4-4166342D18D7}"/>
                </a:ext>
              </a:extLst>
            </p:cNvPr>
            <p:cNvSpPr>
              <a:spLocks noChangeAspect="1" noChangeArrowheads="1"/>
            </p:cNvSpPr>
            <p:nvPr>
              <p:custDataLst>
                <p:tags r:id="rId5"/>
              </p:custDataLst>
            </p:nvPr>
          </p:nvSpPr>
          <p:spPr bwMode="gray">
            <a:xfrm rot="16200000">
              <a:off x="3350831" y="3068324"/>
              <a:ext cx="2359415" cy="2304255"/>
            </a:xfrm>
            <a:prstGeom prst="ellipse">
              <a:avLst/>
            </a:prstGeom>
            <a:solidFill>
              <a:srgbClr val="0142D0"/>
            </a:solidFill>
            <a:ln w="28575">
              <a:solidFill>
                <a:schemeClr val="bg1"/>
              </a:solidFill>
              <a:round/>
              <a:headEnd/>
              <a:tailEnd/>
            </a:ln>
            <a:effectLst/>
          </p:spPr>
          <p:txBody>
            <a:bodyPr wrap="none" lIns="72000" tIns="72000" rIns="72000" bIns="72000" anchor="ctr"/>
            <a:lstStyle/>
            <a:p>
              <a:endParaRPr lang="de-DE" sz="1600">
                <a:latin typeface="Poppins" panose="00000500000000000000" pitchFamily="2" charset="0"/>
                <a:cs typeface="Poppins" panose="00000500000000000000" pitchFamily="2" charset="0"/>
              </a:endParaRPr>
            </a:p>
          </p:txBody>
        </p:sp>
        <p:sp>
          <p:nvSpPr>
            <p:cNvPr id="9" name="Oval 72">
              <a:extLst>
                <a:ext uri="{FF2B5EF4-FFF2-40B4-BE49-F238E27FC236}">
                  <a16:creationId xmlns:a16="http://schemas.microsoft.com/office/drawing/2014/main" id="{095CA5BC-1165-8D4C-6DF9-14CB2134AEE7}"/>
                </a:ext>
              </a:extLst>
            </p:cNvPr>
            <p:cNvSpPr>
              <a:spLocks noChangeAspect="1" noChangeArrowheads="1"/>
            </p:cNvSpPr>
            <p:nvPr>
              <p:custDataLst>
                <p:tags r:id="rId6"/>
              </p:custDataLst>
            </p:nvPr>
          </p:nvSpPr>
          <p:spPr bwMode="gray">
            <a:xfrm rot="16200000">
              <a:off x="3350831" y="1543712"/>
              <a:ext cx="2359415" cy="2304255"/>
            </a:xfrm>
            <a:prstGeom prst="ellipse">
              <a:avLst/>
            </a:prstGeom>
            <a:solidFill>
              <a:srgbClr val="31ADFF"/>
            </a:solidFill>
            <a:ln w="28575">
              <a:solidFill>
                <a:schemeClr val="bg1"/>
              </a:solidFill>
              <a:round/>
              <a:headEnd/>
              <a:tailEnd/>
            </a:ln>
            <a:effectLst/>
          </p:spPr>
          <p:txBody>
            <a:bodyPr wrap="none" lIns="72000" tIns="72000" rIns="72000" bIns="72000" anchor="ctr"/>
            <a:lstStyle/>
            <a:p>
              <a:endParaRPr lang="de-DE" sz="1600">
                <a:latin typeface="Poppins" panose="00000500000000000000" pitchFamily="2" charset="0"/>
                <a:cs typeface="Poppins" panose="00000500000000000000" pitchFamily="2" charset="0"/>
              </a:endParaRPr>
            </a:p>
          </p:txBody>
        </p:sp>
        <p:sp>
          <p:nvSpPr>
            <p:cNvPr id="10" name="Rechteck 30">
              <a:extLst>
                <a:ext uri="{FF2B5EF4-FFF2-40B4-BE49-F238E27FC236}">
                  <a16:creationId xmlns:a16="http://schemas.microsoft.com/office/drawing/2014/main" id="{90A56097-1609-15DE-C75A-D8271AA30A51}"/>
                </a:ext>
              </a:extLst>
            </p:cNvPr>
            <p:cNvSpPr/>
            <p:nvPr>
              <p:custDataLst>
                <p:tags r:id="rId7"/>
              </p:custDataLst>
            </p:nvPr>
          </p:nvSpPr>
          <p:spPr bwMode="gray">
            <a:xfrm>
              <a:off x="3621617" y="1999310"/>
              <a:ext cx="1608361" cy="576080"/>
            </a:xfrm>
            <a:prstGeom prst="rect">
              <a:avLst/>
            </a:prstGeom>
            <a:noFill/>
            <a:ln w="9525" cap="flat" cmpd="sng" algn="ctr">
              <a:noFill/>
              <a:prstDash val="solid"/>
              <a:round/>
              <a:headEnd type="none" w="med" len="med"/>
              <a:tailEnd type="none" w="med" len="med"/>
            </a:ln>
            <a:effectLst/>
          </p:spPr>
          <p:txBody>
            <a:bodyPr vert="horz" wrap="square" lIns="0" tIns="36000" rIns="0" bIns="0" numCol="1" rtlCol="0" anchor="t" anchorCtr="0" compatLnSpc="1">
              <a:prstTxWarp prst="textNoShape">
                <a:avLst/>
              </a:prstTxWarp>
            </a:bodyPr>
            <a:lstStyle/>
            <a:p>
              <a:pPr algn="ctr">
                <a:lnSpc>
                  <a:spcPct val="93541"/>
                </a:lnSpc>
                <a:spcBef>
                  <a:spcPts val="468"/>
                </a:spcBef>
                <a:buClr>
                  <a:srgbClr val="FFCC00"/>
                </a:buClr>
                <a:buSzPct val="100000"/>
              </a:pPr>
              <a:r>
                <a:rPr lang="de-DE">
                  <a:solidFill>
                    <a:schemeClr val="bg1"/>
                  </a:solidFill>
                  <a:latin typeface="Poppins" panose="00000500000000000000" pitchFamily="2" charset="0"/>
                  <a:cs typeface="Poppins" panose="00000500000000000000" pitchFamily="2" charset="0"/>
                </a:rPr>
                <a:t>News</a:t>
              </a:r>
            </a:p>
            <a:p>
              <a:pPr algn="ctr">
                <a:lnSpc>
                  <a:spcPct val="93541"/>
                </a:lnSpc>
                <a:spcBef>
                  <a:spcPts val="468"/>
                </a:spcBef>
                <a:buClr>
                  <a:srgbClr val="FFCC00"/>
                </a:buClr>
                <a:buSzPct val="100000"/>
              </a:pPr>
              <a:r>
                <a:rPr lang="de-DE">
                  <a:solidFill>
                    <a:schemeClr val="bg1"/>
                  </a:solidFill>
                  <a:latin typeface="Poppins" panose="00000500000000000000" pitchFamily="2" charset="0"/>
                  <a:cs typeface="Poppins" panose="00000500000000000000" pitchFamily="2" charset="0"/>
                </a:rPr>
                <a:t>Publications</a:t>
              </a:r>
            </a:p>
            <a:p>
              <a:pPr algn="ctr">
                <a:lnSpc>
                  <a:spcPct val="93541"/>
                </a:lnSpc>
                <a:spcBef>
                  <a:spcPts val="468"/>
                </a:spcBef>
                <a:buClr>
                  <a:srgbClr val="FFCC00"/>
                </a:buClr>
                <a:buSzPct val="100000"/>
              </a:pPr>
              <a:endParaRPr lang="de-DE">
                <a:solidFill>
                  <a:schemeClr val="bg1"/>
                </a:solidFill>
                <a:latin typeface="Poppins" panose="00000500000000000000" pitchFamily="2" charset="0"/>
                <a:cs typeface="Poppins" panose="00000500000000000000" pitchFamily="2" charset="0"/>
              </a:endParaRPr>
            </a:p>
          </p:txBody>
        </p:sp>
        <p:sp>
          <p:nvSpPr>
            <p:cNvPr id="11" name="Rechteck 32">
              <a:extLst>
                <a:ext uri="{FF2B5EF4-FFF2-40B4-BE49-F238E27FC236}">
                  <a16:creationId xmlns:a16="http://schemas.microsoft.com/office/drawing/2014/main" id="{86C68CAE-3DCB-5287-EB70-69DDC8400ADC}"/>
                </a:ext>
              </a:extLst>
            </p:cNvPr>
            <p:cNvSpPr/>
            <p:nvPr>
              <p:custDataLst>
                <p:tags r:id="rId8"/>
              </p:custDataLst>
            </p:nvPr>
          </p:nvSpPr>
          <p:spPr bwMode="gray">
            <a:xfrm>
              <a:off x="3691191" y="4184577"/>
              <a:ext cx="1368152" cy="576000"/>
            </a:xfrm>
            <a:prstGeom prst="rect">
              <a:avLst/>
            </a:prstGeom>
            <a:noFill/>
            <a:ln w="9525" cap="flat" cmpd="sng" algn="ctr">
              <a:noFill/>
              <a:prstDash val="solid"/>
              <a:round/>
              <a:headEnd type="none" w="med" len="med"/>
              <a:tailEnd type="none" w="med" len="med"/>
            </a:ln>
            <a:effectLst/>
          </p:spPr>
          <p:txBody>
            <a:bodyPr vert="horz" wrap="square" lIns="0" tIns="36000" rIns="0" bIns="0" numCol="1" rtlCol="0" anchor="t" anchorCtr="0" compatLnSpc="1">
              <a:prstTxWarp prst="textNoShape">
                <a:avLst/>
              </a:prstTxWarp>
            </a:bodyPr>
            <a:lstStyle/>
            <a:p>
              <a:pPr algn="ctr">
                <a:lnSpc>
                  <a:spcPct val="93541"/>
                </a:lnSpc>
                <a:spcBef>
                  <a:spcPts val="468"/>
                </a:spcBef>
                <a:buClr>
                  <a:srgbClr val="FFCC00"/>
                </a:buClr>
                <a:buSzPct val="100000"/>
              </a:pPr>
              <a:r>
                <a:rPr lang="de-DE">
                  <a:solidFill>
                    <a:schemeClr val="bg1"/>
                  </a:solidFill>
                  <a:latin typeface="Poppins" panose="00000500000000000000" pitchFamily="2" charset="0"/>
                  <a:cs typeface="Poppins" panose="00000500000000000000" pitchFamily="2" charset="0"/>
                </a:rPr>
                <a:t>Useful Links</a:t>
              </a:r>
            </a:p>
          </p:txBody>
        </p:sp>
        <p:sp>
          <p:nvSpPr>
            <p:cNvPr id="12" name="Freeform 70">
              <a:extLst>
                <a:ext uri="{FF2B5EF4-FFF2-40B4-BE49-F238E27FC236}">
                  <a16:creationId xmlns:a16="http://schemas.microsoft.com/office/drawing/2014/main" id="{2FAE6EB6-5E73-8A24-61CC-A3C6A8736169}"/>
                </a:ext>
              </a:extLst>
            </p:cNvPr>
            <p:cNvSpPr>
              <a:spLocks noChangeAspect="1"/>
            </p:cNvSpPr>
            <p:nvPr>
              <p:custDataLst>
                <p:tags r:id="rId9"/>
              </p:custDataLst>
            </p:nvPr>
          </p:nvSpPr>
          <p:spPr bwMode="gray">
            <a:xfrm>
              <a:off x="3666443" y="2526683"/>
              <a:ext cx="1752377" cy="1815688"/>
            </a:xfrm>
            <a:custGeom>
              <a:avLst/>
              <a:gdLst>
                <a:gd name="connsiteX0" fmla="*/ 0 w 10000"/>
                <a:gd name="connsiteY0" fmla="*/ 5137 h 9802"/>
                <a:gd name="connsiteX1" fmla="*/ 10000 w 10000"/>
                <a:gd name="connsiteY1" fmla="*/ 5137 h 9802"/>
                <a:gd name="connsiteX2" fmla="*/ 0 w 10000"/>
                <a:gd name="connsiteY2" fmla="*/ 5137 h 9802"/>
                <a:gd name="connsiteX0" fmla="*/ 0 w 10000"/>
                <a:gd name="connsiteY0" fmla="*/ 5241 h 10038"/>
                <a:gd name="connsiteX1" fmla="*/ 10000 w 10000"/>
                <a:gd name="connsiteY1" fmla="*/ 5241 h 10038"/>
                <a:gd name="connsiteX2" fmla="*/ 0 w 10000"/>
                <a:gd name="connsiteY2" fmla="*/ 5241 h 10038"/>
              </a:gdLst>
              <a:ahLst/>
              <a:cxnLst>
                <a:cxn ang="0">
                  <a:pos x="connsiteX0" y="connsiteY0"/>
                </a:cxn>
                <a:cxn ang="0">
                  <a:pos x="connsiteX1" y="connsiteY1"/>
                </a:cxn>
                <a:cxn ang="0">
                  <a:pos x="connsiteX2" y="connsiteY2"/>
                </a:cxn>
              </a:cxnLst>
              <a:rect l="l" t="t" r="r" b="b"/>
              <a:pathLst>
                <a:path w="10000" h="10038">
                  <a:moveTo>
                    <a:pt x="0" y="5241"/>
                  </a:moveTo>
                  <a:cubicBezTo>
                    <a:pt x="5497" y="0"/>
                    <a:pt x="9716" y="4881"/>
                    <a:pt x="10000" y="5241"/>
                  </a:cubicBezTo>
                  <a:cubicBezTo>
                    <a:pt x="9959" y="5601"/>
                    <a:pt x="4823" y="10038"/>
                    <a:pt x="0" y="5241"/>
                  </a:cubicBezTo>
                  <a:close/>
                </a:path>
              </a:pathLst>
            </a:custGeom>
            <a:solidFill>
              <a:srgbClr val="CCCCCC"/>
            </a:solidFill>
            <a:ln w="28575" cap="flat" cmpd="sng">
              <a:solidFill>
                <a:schemeClr val="bg1"/>
              </a:solidFill>
              <a:prstDash val="solid"/>
              <a:round/>
              <a:headEnd type="none" w="med" len="med"/>
              <a:tailEnd type="none" w="med" len="med"/>
            </a:ln>
            <a:effectLst/>
          </p:spPr>
          <p:txBody>
            <a:bodyPr wrap="none" lIns="72000" tIns="72000" rIns="72000" bIns="72000" anchor="ctr"/>
            <a:lstStyle/>
            <a:p>
              <a:endParaRPr lang="de-DE" sz="1600">
                <a:latin typeface="Poppins" panose="00000500000000000000" pitchFamily="2" charset="0"/>
                <a:cs typeface="Poppins" panose="00000500000000000000" pitchFamily="2" charset="0"/>
              </a:endParaRPr>
            </a:p>
          </p:txBody>
        </p:sp>
        <p:sp>
          <p:nvSpPr>
            <p:cNvPr id="13" name="Oval 71">
              <a:extLst>
                <a:ext uri="{FF2B5EF4-FFF2-40B4-BE49-F238E27FC236}">
                  <a16:creationId xmlns:a16="http://schemas.microsoft.com/office/drawing/2014/main" id="{BA07AA81-609F-40FF-4F37-63317221E250}"/>
                </a:ext>
              </a:extLst>
            </p:cNvPr>
            <p:cNvSpPr>
              <a:spLocks noChangeAspect="1" noChangeArrowheads="1"/>
            </p:cNvSpPr>
            <p:nvPr>
              <p:custDataLst>
                <p:tags r:id="rId10"/>
              </p:custDataLst>
            </p:nvPr>
          </p:nvSpPr>
          <p:spPr bwMode="gray">
            <a:xfrm rot="16200000">
              <a:off x="6015127" y="3068324"/>
              <a:ext cx="2359415" cy="2304255"/>
            </a:xfrm>
            <a:prstGeom prst="ellipse">
              <a:avLst/>
            </a:prstGeom>
            <a:solidFill>
              <a:srgbClr val="0F0F55"/>
            </a:solidFill>
            <a:ln w="28575">
              <a:solidFill>
                <a:schemeClr val="bg1"/>
              </a:solidFill>
              <a:round/>
              <a:headEnd/>
              <a:tailEnd/>
            </a:ln>
            <a:effectLst/>
          </p:spPr>
          <p:txBody>
            <a:bodyPr wrap="none" lIns="72000" tIns="72000" rIns="72000" bIns="72000" anchor="ctr"/>
            <a:lstStyle/>
            <a:p>
              <a:endParaRPr lang="de-DE" sz="1600">
                <a:latin typeface="Poppins" panose="00000500000000000000" pitchFamily="2" charset="0"/>
                <a:cs typeface="Poppins" panose="00000500000000000000" pitchFamily="2" charset="0"/>
              </a:endParaRPr>
            </a:p>
          </p:txBody>
        </p:sp>
        <p:sp>
          <p:nvSpPr>
            <p:cNvPr id="14" name="Oval 72">
              <a:extLst>
                <a:ext uri="{FF2B5EF4-FFF2-40B4-BE49-F238E27FC236}">
                  <a16:creationId xmlns:a16="http://schemas.microsoft.com/office/drawing/2014/main" id="{F884F039-A059-7CBD-5598-57E37A6EBB68}"/>
                </a:ext>
              </a:extLst>
            </p:cNvPr>
            <p:cNvSpPr>
              <a:spLocks noChangeAspect="1" noChangeArrowheads="1"/>
            </p:cNvSpPr>
            <p:nvPr>
              <p:custDataLst>
                <p:tags r:id="rId11"/>
              </p:custDataLst>
            </p:nvPr>
          </p:nvSpPr>
          <p:spPr bwMode="gray">
            <a:xfrm rot="16200000">
              <a:off x="6015127" y="1543712"/>
              <a:ext cx="2359415" cy="2304255"/>
            </a:xfrm>
            <a:prstGeom prst="ellipse">
              <a:avLst/>
            </a:prstGeom>
            <a:solidFill>
              <a:srgbClr val="89CBFF"/>
            </a:solidFill>
            <a:ln w="28575">
              <a:solidFill>
                <a:schemeClr val="bg1"/>
              </a:solidFill>
              <a:round/>
              <a:headEnd/>
              <a:tailEnd/>
            </a:ln>
            <a:effectLst/>
          </p:spPr>
          <p:txBody>
            <a:bodyPr wrap="none" lIns="72000" tIns="72000" rIns="72000" bIns="72000" anchor="ctr"/>
            <a:lstStyle/>
            <a:p>
              <a:endParaRPr lang="de-DE" sz="1600">
                <a:latin typeface="Poppins" panose="00000500000000000000" pitchFamily="2" charset="0"/>
                <a:cs typeface="Poppins" panose="00000500000000000000" pitchFamily="2" charset="0"/>
              </a:endParaRPr>
            </a:p>
          </p:txBody>
        </p:sp>
        <p:sp>
          <p:nvSpPr>
            <p:cNvPr id="15" name="Freeform 70">
              <a:extLst>
                <a:ext uri="{FF2B5EF4-FFF2-40B4-BE49-F238E27FC236}">
                  <a16:creationId xmlns:a16="http://schemas.microsoft.com/office/drawing/2014/main" id="{8BF45B82-E71B-175B-CD66-93E1DF195A51}"/>
                </a:ext>
              </a:extLst>
            </p:cNvPr>
            <p:cNvSpPr>
              <a:spLocks noChangeAspect="1"/>
            </p:cNvSpPr>
            <p:nvPr>
              <p:custDataLst>
                <p:tags r:id="rId12"/>
              </p:custDataLst>
            </p:nvPr>
          </p:nvSpPr>
          <p:spPr bwMode="gray">
            <a:xfrm>
              <a:off x="6330739" y="2526683"/>
              <a:ext cx="1752377" cy="1815688"/>
            </a:xfrm>
            <a:custGeom>
              <a:avLst/>
              <a:gdLst>
                <a:gd name="connsiteX0" fmla="*/ 0 w 10000"/>
                <a:gd name="connsiteY0" fmla="*/ 5137 h 9802"/>
                <a:gd name="connsiteX1" fmla="*/ 10000 w 10000"/>
                <a:gd name="connsiteY1" fmla="*/ 5137 h 9802"/>
                <a:gd name="connsiteX2" fmla="*/ 0 w 10000"/>
                <a:gd name="connsiteY2" fmla="*/ 5137 h 9802"/>
                <a:gd name="connsiteX0" fmla="*/ 0 w 10000"/>
                <a:gd name="connsiteY0" fmla="*/ 5241 h 10038"/>
                <a:gd name="connsiteX1" fmla="*/ 10000 w 10000"/>
                <a:gd name="connsiteY1" fmla="*/ 5241 h 10038"/>
                <a:gd name="connsiteX2" fmla="*/ 0 w 10000"/>
                <a:gd name="connsiteY2" fmla="*/ 5241 h 10038"/>
              </a:gdLst>
              <a:ahLst/>
              <a:cxnLst>
                <a:cxn ang="0">
                  <a:pos x="connsiteX0" y="connsiteY0"/>
                </a:cxn>
                <a:cxn ang="0">
                  <a:pos x="connsiteX1" y="connsiteY1"/>
                </a:cxn>
                <a:cxn ang="0">
                  <a:pos x="connsiteX2" y="connsiteY2"/>
                </a:cxn>
              </a:cxnLst>
              <a:rect l="l" t="t" r="r" b="b"/>
              <a:pathLst>
                <a:path w="10000" h="10038">
                  <a:moveTo>
                    <a:pt x="0" y="5241"/>
                  </a:moveTo>
                  <a:cubicBezTo>
                    <a:pt x="5497" y="0"/>
                    <a:pt x="9716" y="4881"/>
                    <a:pt x="10000" y="5241"/>
                  </a:cubicBezTo>
                  <a:cubicBezTo>
                    <a:pt x="9959" y="5601"/>
                    <a:pt x="4823" y="10038"/>
                    <a:pt x="0" y="5241"/>
                  </a:cubicBezTo>
                  <a:close/>
                </a:path>
              </a:pathLst>
            </a:custGeom>
            <a:solidFill>
              <a:srgbClr val="CCCCCC"/>
            </a:solidFill>
            <a:ln w="28575" cap="flat" cmpd="sng">
              <a:solidFill>
                <a:schemeClr val="bg1"/>
              </a:solidFill>
              <a:prstDash val="solid"/>
              <a:round/>
              <a:headEnd type="none" w="med" len="med"/>
              <a:tailEnd type="none" w="med" len="med"/>
            </a:ln>
            <a:effectLst/>
          </p:spPr>
          <p:txBody>
            <a:bodyPr wrap="none" lIns="72000" tIns="72000" rIns="72000" bIns="72000" anchor="ctr"/>
            <a:lstStyle/>
            <a:p>
              <a:endParaRPr lang="de-DE" sz="1600">
                <a:latin typeface="Poppins" panose="00000500000000000000" pitchFamily="2" charset="0"/>
                <a:cs typeface="Poppins" panose="00000500000000000000" pitchFamily="2" charset="0"/>
              </a:endParaRPr>
            </a:p>
          </p:txBody>
        </p:sp>
        <p:sp>
          <p:nvSpPr>
            <p:cNvPr id="16" name="Rechteck 31">
              <a:extLst>
                <a:ext uri="{FF2B5EF4-FFF2-40B4-BE49-F238E27FC236}">
                  <a16:creationId xmlns:a16="http://schemas.microsoft.com/office/drawing/2014/main" id="{9BE58EA0-73FA-84A6-B128-82007A9DEFBF}"/>
                </a:ext>
              </a:extLst>
            </p:cNvPr>
            <p:cNvSpPr/>
            <p:nvPr>
              <p:custDataLst>
                <p:tags r:id="rId13"/>
              </p:custDataLst>
            </p:nvPr>
          </p:nvSpPr>
          <p:spPr bwMode="gray">
            <a:xfrm>
              <a:off x="6637551" y="2101847"/>
              <a:ext cx="1368189" cy="576080"/>
            </a:xfrm>
            <a:prstGeom prst="rect">
              <a:avLst/>
            </a:prstGeom>
            <a:noFill/>
            <a:ln w="9525" cap="flat" cmpd="sng" algn="ctr">
              <a:noFill/>
              <a:prstDash val="solid"/>
              <a:round/>
              <a:headEnd type="none" w="med" len="med"/>
              <a:tailEnd type="none" w="med" len="med"/>
            </a:ln>
            <a:effectLst/>
          </p:spPr>
          <p:txBody>
            <a:bodyPr vert="horz" wrap="square" lIns="0" tIns="36000" rIns="0" bIns="0" numCol="1" rtlCol="0" anchor="t" anchorCtr="0" compatLnSpc="1">
              <a:prstTxWarp prst="textNoShape">
                <a:avLst/>
              </a:prstTxWarp>
            </a:bodyPr>
            <a:lstStyle/>
            <a:p>
              <a:pPr algn="ctr">
                <a:lnSpc>
                  <a:spcPct val="93541"/>
                </a:lnSpc>
                <a:spcBef>
                  <a:spcPts val="468"/>
                </a:spcBef>
                <a:buClr>
                  <a:srgbClr val="FFCC00"/>
                </a:buClr>
                <a:buSzPct val="100000"/>
                <a:defRPr/>
              </a:pPr>
              <a:r>
                <a:rPr lang="de-DE">
                  <a:solidFill>
                    <a:schemeClr val="bg1"/>
                  </a:solidFill>
                  <a:latin typeface="Poppins" panose="00000500000000000000" pitchFamily="2" charset="0"/>
                  <a:cs typeface="Poppins" panose="00000500000000000000" pitchFamily="2" charset="0"/>
                </a:rPr>
                <a:t>Follow us</a:t>
              </a:r>
            </a:p>
            <a:p>
              <a:pPr algn="ctr">
                <a:lnSpc>
                  <a:spcPct val="93541"/>
                </a:lnSpc>
                <a:spcBef>
                  <a:spcPts val="468"/>
                </a:spcBef>
                <a:buClr>
                  <a:srgbClr val="FFCC00"/>
                </a:buClr>
                <a:buSzPct val="100000"/>
                <a:defRPr/>
              </a:pPr>
              <a:endParaRPr lang="de-DE">
                <a:solidFill>
                  <a:schemeClr val="bg1"/>
                </a:solidFill>
                <a:latin typeface="Poppins" panose="00000500000000000000" pitchFamily="2" charset="0"/>
                <a:cs typeface="Poppins" panose="00000500000000000000" pitchFamily="2" charset="0"/>
              </a:endParaRPr>
            </a:p>
          </p:txBody>
        </p:sp>
        <p:sp>
          <p:nvSpPr>
            <p:cNvPr id="17" name="Rechteck 37">
              <a:extLst>
                <a:ext uri="{FF2B5EF4-FFF2-40B4-BE49-F238E27FC236}">
                  <a16:creationId xmlns:a16="http://schemas.microsoft.com/office/drawing/2014/main" id="{98B8AB18-86CF-943A-E3FE-2F25F94F4EA6}"/>
                </a:ext>
              </a:extLst>
            </p:cNvPr>
            <p:cNvSpPr/>
            <p:nvPr>
              <p:custDataLst>
                <p:tags r:id="rId14"/>
              </p:custDataLst>
            </p:nvPr>
          </p:nvSpPr>
          <p:spPr bwMode="gray">
            <a:xfrm>
              <a:off x="6637569" y="4287114"/>
              <a:ext cx="1368152" cy="576000"/>
            </a:xfrm>
            <a:prstGeom prst="rect">
              <a:avLst/>
            </a:prstGeom>
            <a:noFill/>
            <a:ln w="9525" cap="flat" cmpd="sng" algn="ctr">
              <a:noFill/>
              <a:prstDash val="solid"/>
              <a:round/>
              <a:headEnd type="none" w="med" len="med"/>
              <a:tailEnd type="none" w="med" len="med"/>
            </a:ln>
            <a:effectLst/>
          </p:spPr>
          <p:txBody>
            <a:bodyPr vert="horz" wrap="square" lIns="0" tIns="36000" rIns="0" bIns="0" numCol="1" rtlCol="0" anchor="t" anchorCtr="0" compatLnSpc="1">
              <a:prstTxWarp prst="textNoShape">
                <a:avLst/>
              </a:prstTxWarp>
            </a:bodyPr>
            <a:lstStyle/>
            <a:p>
              <a:pPr algn="ctr">
                <a:lnSpc>
                  <a:spcPct val="93541"/>
                </a:lnSpc>
                <a:spcBef>
                  <a:spcPts val="468"/>
                </a:spcBef>
                <a:buClr>
                  <a:srgbClr val="FFCC00"/>
                </a:buClr>
                <a:buSzPct val="100000"/>
              </a:pPr>
              <a:r>
                <a:rPr lang="de-DE">
                  <a:solidFill>
                    <a:schemeClr val="bg1"/>
                  </a:solidFill>
                  <a:latin typeface="Poppins" panose="00000500000000000000" pitchFamily="2" charset="0"/>
                  <a:cs typeface="Poppins" panose="00000500000000000000" pitchFamily="2" charset="0"/>
                </a:rPr>
                <a:t>Questions</a:t>
              </a:r>
            </a:p>
          </p:txBody>
        </p:sp>
        <p:sp>
          <p:nvSpPr>
            <p:cNvPr id="18" name="Ellipse 34">
              <a:extLst>
                <a:ext uri="{FF2B5EF4-FFF2-40B4-BE49-F238E27FC236}">
                  <a16:creationId xmlns:a16="http://schemas.microsoft.com/office/drawing/2014/main" id="{428A1052-D92E-2F1F-6F50-28268F37D978}"/>
                </a:ext>
              </a:extLst>
            </p:cNvPr>
            <p:cNvSpPr/>
            <p:nvPr/>
          </p:nvSpPr>
          <p:spPr bwMode="gray">
            <a:xfrm>
              <a:off x="4809883" y="2375625"/>
              <a:ext cx="2168928" cy="2168928"/>
            </a:xfrm>
            <a:prstGeom prst="ellipse">
              <a:avLst/>
            </a:prstGeom>
            <a:solidFill>
              <a:schemeClr val="bg1"/>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400">
                <a:solidFill>
                  <a:schemeClr val="tx1"/>
                </a:solidFill>
                <a:latin typeface="Poppins" panose="00000500000000000000" pitchFamily="2" charset="0"/>
                <a:cs typeface="Poppins" panose="00000500000000000000" pitchFamily="2" charset="0"/>
              </a:endParaRPr>
            </a:p>
          </p:txBody>
        </p:sp>
        <p:sp>
          <p:nvSpPr>
            <p:cNvPr id="20" name="Ellipse 58">
              <a:extLst>
                <a:ext uri="{FF2B5EF4-FFF2-40B4-BE49-F238E27FC236}">
                  <a16:creationId xmlns:a16="http://schemas.microsoft.com/office/drawing/2014/main" id="{093E403B-23E1-2200-F1FD-84D3AB8401AE}"/>
                </a:ext>
              </a:extLst>
            </p:cNvPr>
            <p:cNvSpPr/>
            <p:nvPr>
              <p:custDataLst>
                <p:tags r:id="rId15"/>
              </p:custDataLst>
            </p:nvPr>
          </p:nvSpPr>
          <p:spPr bwMode="gray">
            <a:xfrm>
              <a:off x="4881891" y="2447633"/>
              <a:ext cx="2024912" cy="2024912"/>
            </a:xfrm>
            <a:prstGeom prst="ellipse">
              <a:avLst/>
            </a:prstGeom>
            <a:noFill/>
            <a:ln w="9525">
              <a:solidFill>
                <a:srgbClr val="0F0F55"/>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400">
                <a:solidFill>
                  <a:schemeClr val="tx1"/>
                </a:solidFill>
                <a:latin typeface="Poppins" panose="00000500000000000000" pitchFamily="2" charset="0"/>
                <a:cs typeface="Poppins" panose="00000500000000000000" pitchFamily="2" charset="0"/>
              </a:endParaRPr>
            </a:p>
          </p:txBody>
        </p:sp>
      </p:grpSp>
      <p:pic>
        <p:nvPicPr>
          <p:cNvPr id="31" name="Picture 2">
            <a:extLst>
              <a:ext uri="{FF2B5EF4-FFF2-40B4-BE49-F238E27FC236}">
                <a16:creationId xmlns:a16="http://schemas.microsoft.com/office/drawing/2014/main" id="{F39C548C-421B-3ADA-C525-BE0E6713C20E}"/>
              </a:ext>
            </a:extLst>
          </p:cNvPr>
          <p:cNvPicPr>
            <a:picLocks noChangeAspect="1" noChangeArrowheads="1"/>
          </p:cNvPicPr>
          <p:nvPr/>
        </p:nvPicPr>
        <p:blipFill>
          <a:blip r:embed="rId30">
            <a:extLst>
              <a:ext uri="{28A0092B-C50C-407E-A947-70E740481C1C}">
                <a14:useLocalDpi xmlns:a14="http://schemas.microsoft.com/office/drawing/2010/main" val="0"/>
              </a:ext>
            </a:extLst>
          </a:blip>
          <a:srcRect/>
          <a:stretch>
            <a:fillRect/>
          </a:stretch>
        </p:blipFill>
        <p:spPr bwMode="auto">
          <a:xfrm>
            <a:off x="10371504" y="2748081"/>
            <a:ext cx="290945" cy="290945"/>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a:extLst>
              <a:ext uri="{FF2B5EF4-FFF2-40B4-BE49-F238E27FC236}">
                <a16:creationId xmlns:a16="http://schemas.microsoft.com/office/drawing/2014/main" id="{11D13FB8-BEBE-509D-4D15-1CBF77A5022A}"/>
              </a:ext>
            </a:extLst>
          </p:cNvPr>
          <p:cNvPicPr>
            <a:picLocks noChangeAspect="1" noChangeArrowheads="1"/>
          </p:cNvPicPr>
          <p:nvPr/>
        </p:nvPicPr>
        <p:blipFill>
          <a:blip r:embed="rId31">
            <a:extLst>
              <a:ext uri="{28A0092B-C50C-407E-A947-70E740481C1C}">
                <a14:useLocalDpi xmlns:a14="http://schemas.microsoft.com/office/drawing/2010/main" val="0"/>
              </a:ext>
            </a:extLst>
          </a:blip>
          <a:srcRect/>
          <a:stretch>
            <a:fillRect/>
          </a:stretch>
        </p:blipFill>
        <p:spPr bwMode="auto">
          <a:xfrm>
            <a:off x="10348700" y="2274953"/>
            <a:ext cx="378981" cy="407263"/>
          </a:xfrm>
          <a:prstGeom prst="rect">
            <a:avLst/>
          </a:prstGeom>
          <a:noFill/>
          <a:extLst>
            <a:ext uri="{909E8E84-426E-40DD-AFC4-6F175D3DCCD1}">
              <a14:hiddenFill xmlns:a14="http://schemas.microsoft.com/office/drawing/2010/main">
                <a:solidFill>
                  <a:srgbClr val="FFFFFF"/>
                </a:solidFill>
              </a14:hiddenFill>
            </a:ext>
          </a:extLst>
        </p:spPr>
      </p:pic>
      <p:sp>
        <p:nvSpPr>
          <p:cNvPr id="33" name="Rectangle 32">
            <a:extLst>
              <a:ext uri="{FF2B5EF4-FFF2-40B4-BE49-F238E27FC236}">
                <a16:creationId xmlns:a16="http://schemas.microsoft.com/office/drawing/2014/main" id="{DAE5DB54-4519-9B94-0B69-F6B9BF3D7217}"/>
              </a:ext>
            </a:extLst>
          </p:cNvPr>
          <p:cNvSpPr/>
          <p:nvPr/>
        </p:nvSpPr>
        <p:spPr>
          <a:xfrm>
            <a:off x="3553258" y="1704237"/>
            <a:ext cx="4634795" cy="3998742"/>
          </a:xfrm>
          <a:prstGeom prst="rect">
            <a:avLst/>
          </a:prstGeom>
          <a:solidFill>
            <a:schemeClr val="bg1">
              <a:alpha val="26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600"/>
          </a:p>
        </p:txBody>
      </p:sp>
      <p:sp>
        <p:nvSpPr>
          <p:cNvPr id="35" name="Rectangle 34">
            <a:extLst>
              <a:ext uri="{FF2B5EF4-FFF2-40B4-BE49-F238E27FC236}">
                <a16:creationId xmlns:a16="http://schemas.microsoft.com/office/drawing/2014/main" id="{4274D016-D74D-5FA7-B161-267E34149993}"/>
              </a:ext>
            </a:extLst>
          </p:cNvPr>
          <p:cNvSpPr/>
          <p:nvPr/>
        </p:nvSpPr>
        <p:spPr>
          <a:xfrm>
            <a:off x="829848" y="2930786"/>
            <a:ext cx="572023" cy="38825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41" name="Group 40">
            <a:extLst>
              <a:ext uri="{FF2B5EF4-FFF2-40B4-BE49-F238E27FC236}">
                <a16:creationId xmlns:a16="http://schemas.microsoft.com/office/drawing/2014/main" id="{41F5A3E5-B5AA-BA8F-4AA3-9CEC6407B771}"/>
              </a:ext>
            </a:extLst>
          </p:cNvPr>
          <p:cNvGrpSpPr/>
          <p:nvPr/>
        </p:nvGrpSpPr>
        <p:grpSpPr>
          <a:xfrm>
            <a:off x="5357495" y="2920392"/>
            <a:ext cx="1008037" cy="1326518"/>
            <a:chOff x="5268339" y="2550649"/>
            <a:chExt cx="1303362" cy="1715149"/>
          </a:xfrm>
        </p:grpSpPr>
        <p:pic>
          <p:nvPicPr>
            <p:cNvPr id="34" name="Picture 33" descr="Icon&#10;&#10;Description automatically generated">
              <a:extLst>
                <a:ext uri="{FF2B5EF4-FFF2-40B4-BE49-F238E27FC236}">
                  <a16:creationId xmlns:a16="http://schemas.microsoft.com/office/drawing/2014/main" id="{F23CCB0E-364F-B63D-97A4-F7548454F2DB}"/>
                </a:ext>
              </a:extLst>
            </p:cNvPr>
            <p:cNvPicPr>
              <a:picLocks noChangeAspect="1"/>
            </p:cNvPicPr>
            <p:nvPr/>
          </p:nvPicPr>
          <p:blipFill rotWithShape="1">
            <a:blip r:embed="rId32"/>
            <a:srcRect l="31174" t="1" b="-6963"/>
            <a:stretch/>
          </p:blipFill>
          <p:spPr>
            <a:xfrm>
              <a:off x="5268339" y="3699112"/>
              <a:ext cx="1303362" cy="566686"/>
            </a:xfrm>
            <a:prstGeom prst="rect">
              <a:avLst/>
            </a:prstGeom>
          </p:spPr>
        </p:pic>
        <p:pic>
          <p:nvPicPr>
            <p:cNvPr id="37" name="Picture 36" descr="Icon&#10;&#10;Description automatically generated">
              <a:extLst>
                <a:ext uri="{FF2B5EF4-FFF2-40B4-BE49-F238E27FC236}">
                  <a16:creationId xmlns:a16="http://schemas.microsoft.com/office/drawing/2014/main" id="{8BA74DAE-1681-BB06-8D2A-BF2DCA5DAA77}"/>
                </a:ext>
              </a:extLst>
            </p:cNvPr>
            <p:cNvPicPr>
              <a:picLocks noChangeAspect="1"/>
            </p:cNvPicPr>
            <p:nvPr/>
          </p:nvPicPr>
          <p:blipFill rotWithShape="1">
            <a:blip r:embed="rId32"/>
            <a:srcRect r="71646" b="-9065"/>
            <a:stretch/>
          </p:blipFill>
          <p:spPr>
            <a:xfrm>
              <a:off x="5317284" y="2550649"/>
              <a:ext cx="1183257" cy="1273377"/>
            </a:xfrm>
            <a:prstGeom prst="rect">
              <a:avLst/>
            </a:prstGeom>
          </p:spPr>
        </p:pic>
      </p:grpSp>
      <p:sp>
        <p:nvSpPr>
          <p:cNvPr id="38" name="Rectangle 37">
            <a:extLst>
              <a:ext uri="{FF2B5EF4-FFF2-40B4-BE49-F238E27FC236}">
                <a16:creationId xmlns:a16="http://schemas.microsoft.com/office/drawing/2014/main" id="{B490A37F-B9BB-E271-B5E6-C8CBEE3C1FE6}"/>
              </a:ext>
            </a:extLst>
          </p:cNvPr>
          <p:cNvSpPr/>
          <p:nvPr/>
        </p:nvSpPr>
        <p:spPr>
          <a:xfrm>
            <a:off x="1132702" y="5702979"/>
            <a:ext cx="137254" cy="16441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TextBox 39">
            <a:extLst>
              <a:ext uri="{FF2B5EF4-FFF2-40B4-BE49-F238E27FC236}">
                <a16:creationId xmlns:a16="http://schemas.microsoft.com/office/drawing/2014/main" id="{EE32AC9F-7509-D9E5-E791-BF56B037C8D6}"/>
              </a:ext>
            </a:extLst>
          </p:cNvPr>
          <p:cNvSpPr txBox="1"/>
          <p:nvPr/>
        </p:nvSpPr>
        <p:spPr>
          <a:xfrm>
            <a:off x="8370852" y="1575610"/>
            <a:ext cx="2425894" cy="369332"/>
          </a:xfrm>
          <a:prstGeom prst="rect">
            <a:avLst/>
          </a:prstGeom>
          <a:noFill/>
        </p:spPr>
        <p:txBody>
          <a:bodyPr wrap="square">
            <a:spAutoFit/>
          </a:bodyPr>
          <a:lstStyle/>
          <a:p>
            <a:r>
              <a:rPr lang="en-US" sz="1800">
                <a:solidFill>
                  <a:srgbClr val="89CBFF"/>
                </a:solidFill>
                <a:latin typeface="Poppins SemiBold" panose="00000700000000000000" pitchFamily="2" charset="0"/>
                <a:cs typeface="Poppins SemiBold" panose="00000700000000000000" pitchFamily="2" charset="0"/>
              </a:rPr>
              <a:t>#ReformingRA</a:t>
            </a:r>
          </a:p>
        </p:txBody>
      </p:sp>
      <p:pic>
        <p:nvPicPr>
          <p:cNvPr id="1028" name="Picture 4">
            <a:extLst>
              <a:ext uri="{FF2B5EF4-FFF2-40B4-BE49-F238E27FC236}">
                <a16:creationId xmlns:a16="http://schemas.microsoft.com/office/drawing/2014/main" id="{AA425DF9-FAC1-94EC-B29A-A5C6186C79CD}"/>
              </a:ext>
            </a:extLst>
          </p:cNvPr>
          <p:cNvPicPr>
            <a:picLocks noChangeAspect="1" noChangeArrowheads="1"/>
          </p:cNvPicPr>
          <p:nvPr/>
        </p:nvPicPr>
        <p:blipFill rotWithShape="1">
          <a:blip r:embed="rId33">
            <a:extLst>
              <a:ext uri="{28A0092B-C50C-407E-A947-70E740481C1C}">
                <a14:useLocalDpi xmlns:a14="http://schemas.microsoft.com/office/drawing/2010/main" val="0"/>
              </a:ext>
            </a:extLst>
          </a:blip>
          <a:srcRect l="16747" t="16714" r="16693" b="15956"/>
          <a:stretch/>
        </p:blipFill>
        <p:spPr bwMode="auto">
          <a:xfrm>
            <a:off x="3122191" y="5372271"/>
            <a:ext cx="1402830" cy="1419081"/>
          </a:xfrm>
          <a:prstGeom prst="rect">
            <a:avLst/>
          </a:prstGeom>
          <a:noFill/>
          <a:extLst>
            <a:ext uri="{909E8E84-426E-40DD-AFC4-6F175D3DCCD1}">
              <a14:hiddenFill xmlns:a14="http://schemas.microsoft.com/office/drawing/2010/main">
                <a:solidFill>
                  <a:srgbClr val="FFFFFF"/>
                </a:solidFill>
              </a14:hiddenFill>
            </a:ext>
          </a:extLst>
        </p:spPr>
      </p:pic>
      <p:pic>
        <p:nvPicPr>
          <p:cNvPr id="42" name="Picture 41" descr="A black bird with a white x&#10;&#10;Description automatically generated">
            <a:extLst>
              <a:ext uri="{FF2B5EF4-FFF2-40B4-BE49-F238E27FC236}">
                <a16:creationId xmlns:a16="http://schemas.microsoft.com/office/drawing/2014/main" id="{7AE53312-C66E-9B9D-099A-CBA5EEF25A43}"/>
              </a:ext>
            </a:extLst>
          </p:cNvPr>
          <p:cNvPicPr>
            <a:picLocks noChangeAspect="1"/>
          </p:cNvPicPr>
          <p:nvPr/>
        </p:nvPicPr>
        <p:blipFill>
          <a:blip r:embed="rId34">
            <a:extLst>
              <a:ext uri="{BEBA8EAE-BF5A-486C-A8C5-ECC9F3942E4B}">
                <a14:imgProps xmlns:a14="http://schemas.microsoft.com/office/drawing/2010/main">
                  <a14:imgLayer r:embed="rId35">
                    <a14:imgEffect>
                      <a14:backgroundRemoval t="10000" b="90000" l="10000" r="90000"/>
                    </a14:imgEffect>
                  </a14:imgLayer>
                </a14:imgProps>
              </a:ext>
            </a:extLst>
          </a:blip>
          <a:stretch>
            <a:fillRect/>
          </a:stretch>
        </p:blipFill>
        <p:spPr>
          <a:xfrm>
            <a:off x="10229856" y="1839082"/>
            <a:ext cx="616667" cy="384510"/>
          </a:xfrm>
          <a:prstGeom prst="rect">
            <a:avLst/>
          </a:prstGeom>
        </p:spPr>
      </p:pic>
      <p:sp>
        <p:nvSpPr>
          <p:cNvPr id="19" name="Slide Number Placeholder 5">
            <a:extLst>
              <a:ext uri="{FF2B5EF4-FFF2-40B4-BE49-F238E27FC236}">
                <a16:creationId xmlns:a16="http://schemas.microsoft.com/office/drawing/2014/main" id="{29F5B6A7-EC15-BFC0-5492-45676BEB303C}"/>
              </a:ext>
            </a:extLst>
          </p:cNvPr>
          <p:cNvSpPr>
            <a:spLocks noGrp="1"/>
          </p:cNvSpPr>
          <p:nvPr>
            <p:ph type="sldNum" sz="quarter" idx="12"/>
          </p:nvPr>
        </p:nvSpPr>
        <p:spPr>
          <a:xfrm>
            <a:off x="10917124" y="6161187"/>
            <a:ext cx="1062155" cy="490599"/>
          </a:xfrm>
          <a:prstGeom prst="rect">
            <a:avLst/>
          </a:prstGeom>
        </p:spPr>
        <p:txBody>
          <a:bodyPr/>
          <a:lstStyle>
            <a:lvl1pPr algn="r">
              <a:defRPr sz="2800" b="1" i="0" baseline="0">
                <a:latin typeface="Poppins SemiBold" panose="00000700000000000000" pitchFamily="2" charset="0"/>
                <a:cs typeface="Poppins SemiBold" panose="00000700000000000000" pitchFamily="2" charset="0"/>
              </a:defRPr>
            </a:lvl1pPr>
          </a:lstStyle>
          <a:p>
            <a:fld id="{EE564337-EC0D-514C-8926-9471E1A66B46}" type="slidenum">
              <a:rPr lang="en-US" smtClean="0"/>
              <a:pPr/>
              <a:t>28</a:t>
            </a:fld>
            <a:endParaRPr lang="en-US"/>
          </a:p>
        </p:txBody>
      </p:sp>
    </p:spTree>
    <p:extLst>
      <p:ext uri="{BB962C8B-B14F-4D97-AF65-F5344CB8AC3E}">
        <p14:creationId xmlns:p14="http://schemas.microsoft.com/office/powerpoint/2010/main" val="9140453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175D104-7248-AA7F-A284-4D73DC8E2409}"/>
              </a:ext>
            </a:extLst>
          </p:cNvPr>
          <p:cNvSpPr>
            <a:spLocks noGrp="1"/>
          </p:cNvSpPr>
          <p:nvPr>
            <p:ph type="title"/>
          </p:nvPr>
        </p:nvSpPr>
        <p:spPr>
          <a:xfrm>
            <a:off x="838200" y="365125"/>
            <a:ext cx="10515600" cy="1325563"/>
          </a:xfrm>
        </p:spPr>
        <p:txBody>
          <a:bodyPr/>
          <a:lstStyle/>
          <a:p>
            <a:r>
              <a:rPr lang="fr-FR">
                <a:solidFill>
                  <a:srgbClr val="0F0F55"/>
                </a:solidFill>
              </a:rPr>
              <a:t>C</a:t>
            </a:r>
            <a:r>
              <a:rPr lang="fr-FR" cap="none">
                <a:solidFill>
                  <a:srgbClr val="0F0F55"/>
                </a:solidFill>
              </a:rPr>
              <a:t>o</a:t>
            </a:r>
            <a:r>
              <a:rPr lang="fr-FR">
                <a:solidFill>
                  <a:srgbClr val="0F0F55"/>
                </a:solidFill>
              </a:rPr>
              <a:t>ARA </a:t>
            </a:r>
            <a:r>
              <a:rPr lang="fr-FR" cap="none">
                <a:solidFill>
                  <a:srgbClr val="0F0F55"/>
                </a:solidFill>
              </a:rPr>
              <a:t>Boost</a:t>
            </a:r>
            <a:endParaRPr lang="en-US">
              <a:solidFill>
                <a:srgbClr val="0F0F55"/>
              </a:solidFill>
            </a:endParaRPr>
          </a:p>
        </p:txBody>
      </p:sp>
      <p:sp>
        <p:nvSpPr>
          <p:cNvPr id="6" name="Espace réservé du numéro de diapositive 5">
            <a:extLst>
              <a:ext uri="{FF2B5EF4-FFF2-40B4-BE49-F238E27FC236}">
                <a16:creationId xmlns:a16="http://schemas.microsoft.com/office/drawing/2014/main" id="{1F8E71E4-DF76-3129-4B5E-5450A40993E9}"/>
              </a:ext>
            </a:extLst>
          </p:cNvPr>
          <p:cNvSpPr>
            <a:spLocks noGrp="1"/>
          </p:cNvSpPr>
          <p:nvPr>
            <p:ph type="sldNum" sz="quarter" idx="4"/>
          </p:nvPr>
        </p:nvSpPr>
        <p:spPr>
          <a:xfrm>
            <a:off x="8610600" y="6356350"/>
            <a:ext cx="2743200" cy="365125"/>
          </a:xfrm>
        </p:spPr>
        <p:txBody>
          <a:bodyPr/>
          <a:lstStyle/>
          <a:p>
            <a:fld id="{EE564337-EC0D-514C-8926-9471E1A66B46}" type="slidenum">
              <a:rPr lang="en-US" dirty="0" smtClean="0"/>
              <a:pPr/>
              <a:t>3</a:t>
            </a:fld>
            <a:endParaRPr lang="en-US"/>
          </a:p>
        </p:txBody>
      </p:sp>
      <p:pic>
        <p:nvPicPr>
          <p:cNvPr id="1026" name="Picture 2">
            <a:extLst>
              <a:ext uri="{FF2B5EF4-FFF2-40B4-BE49-F238E27FC236}">
                <a16:creationId xmlns:a16="http://schemas.microsoft.com/office/drawing/2014/main" id="{F45570D2-47A0-A7A8-763D-08B1DF9459A5}"/>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27015" b="34089"/>
          <a:stretch/>
        </p:blipFill>
        <p:spPr bwMode="auto">
          <a:xfrm>
            <a:off x="7125910" y="903129"/>
            <a:ext cx="2674681" cy="104032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2" name="Table 11">
            <a:extLst>
              <a:ext uri="{FF2B5EF4-FFF2-40B4-BE49-F238E27FC236}">
                <a16:creationId xmlns:a16="http://schemas.microsoft.com/office/drawing/2014/main" id="{34CD3B68-15F0-6353-DD9D-827186C081AC}"/>
              </a:ext>
            </a:extLst>
          </p:cNvPr>
          <p:cNvGraphicFramePr>
            <a:graphicFrameLocks noGrp="1"/>
          </p:cNvGraphicFramePr>
          <p:nvPr>
            <p:extLst>
              <p:ext uri="{D42A27DB-BD31-4B8C-83A1-F6EECF244321}">
                <p14:modId xmlns:p14="http://schemas.microsoft.com/office/powerpoint/2010/main" val="1520780725"/>
              </p:ext>
            </p:extLst>
          </p:nvPr>
        </p:nvGraphicFramePr>
        <p:xfrm>
          <a:off x="1060110" y="1891608"/>
          <a:ext cx="5355800" cy="3808663"/>
        </p:xfrm>
        <a:graphic>
          <a:graphicData uri="http://schemas.openxmlformats.org/drawingml/2006/table">
            <a:tbl>
              <a:tblPr firstRow="1" bandRow="1">
                <a:tableStyleId>{9D7B26C5-4107-4FEC-AEDC-1716B250A1EF}</a:tableStyleId>
              </a:tblPr>
              <a:tblGrid>
                <a:gridCol w="2677900">
                  <a:extLst>
                    <a:ext uri="{9D8B030D-6E8A-4147-A177-3AD203B41FA5}">
                      <a16:colId xmlns:a16="http://schemas.microsoft.com/office/drawing/2014/main" val="2853553104"/>
                    </a:ext>
                  </a:extLst>
                </a:gridCol>
                <a:gridCol w="2677900">
                  <a:extLst>
                    <a:ext uri="{9D8B030D-6E8A-4147-A177-3AD203B41FA5}">
                      <a16:colId xmlns:a16="http://schemas.microsoft.com/office/drawing/2014/main" val="1260501657"/>
                    </a:ext>
                  </a:extLst>
                </a:gridCol>
              </a:tblGrid>
              <a:tr h="469567">
                <a:tc gridSpan="2">
                  <a:txBody>
                    <a:bodyPr/>
                    <a:lstStyle/>
                    <a:p>
                      <a:pPr lvl="0" algn="ctr">
                        <a:buNone/>
                      </a:pPr>
                      <a:r>
                        <a:rPr lang="en-US" b="1">
                          <a:solidFill>
                            <a:srgbClr val="0F0F55"/>
                          </a:solidFill>
                          <a:latin typeface="Poppins"/>
                          <a:cs typeface="Poppins"/>
                        </a:rPr>
                        <a:t>Boost Project Overview </a:t>
                      </a:r>
                    </a:p>
                  </a:txBody>
                  <a:tcPr/>
                </a:tc>
                <a:tc hMerge="1">
                  <a:txBody>
                    <a:bodyPr/>
                    <a:lstStyle/>
                    <a:p>
                      <a:endParaRPr lang="en-US"/>
                    </a:p>
                  </a:txBody>
                  <a:tcPr/>
                </a:tc>
                <a:extLst>
                  <a:ext uri="{0D108BD9-81ED-4DB2-BD59-A6C34878D82A}">
                    <a16:rowId xmlns:a16="http://schemas.microsoft.com/office/drawing/2014/main" val="2916299057"/>
                  </a:ext>
                </a:extLst>
              </a:tr>
              <a:tr h="469567">
                <a:tc>
                  <a:txBody>
                    <a:bodyPr/>
                    <a:lstStyle/>
                    <a:p>
                      <a:r>
                        <a:rPr lang="en-US" sz="1400">
                          <a:solidFill>
                            <a:srgbClr val="0F0F55"/>
                          </a:solidFill>
                          <a:latin typeface="Poppins"/>
                          <a:cs typeface="Poppins"/>
                        </a:rPr>
                        <a:t>Duration </a:t>
                      </a:r>
                    </a:p>
                  </a:txBody>
                  <a:tcPr>
                    <a:solidFill>
                      <a:srgbClr val="0D29F9">
                        <a:alpha val="20000"/>
                      </a:srgbClr>
                    </a:solidFill>
                  </a:tcPr>
                </a:tc>
                <a:tc>
                  <a:txBody>
                    <a:bodyPr/>
                    <a:lstStyle/>
                    <a:p>
                      <a:r>
                        <a:rPr lang="en-US" sz="1400">
                          <a:solidFill>
                            <a:srgbClr val="0F0F55"/>
                          </a:solidFill>
                          <a:latin typeface="Poppins"/>
                          <a:cs typeface="Poppins"/>
                        </a:rPr>
                        <a:t>36 months</a:t>
                      </a:r>
                    </a:p>
                    <a:p>
                      <a:endParaRPr lang="en-US" sz="1400">
                        <a:solidFill>
                          <a:srgbClr val="0F0F55"/>
                        </a:solidFill>
                        <a:latin typeface="Poppins" panose="00000500000000000000" pitchFamily="2" charset="0"/>
                        <a:cs typeface="Poppins" panose="00000500000000000000" pitchFamily="2" charset="0"/>
                      </a:endParaRPr>
                    </a:p>
                    <a:p>
                      <a:r>
                        <a:rPr lang="en-US" sz="1400">
                          <a:solidFill>
                            <a:srgbClr val="0F0F55"/>
                          </a:solidFill>
                          <a:latin typeface="Poppins"/>
                          <a:cs typeface="Poppins"/>
                        </a:rPr>
                        <a:t>(Start: Oct. 2023)</a:t>
                      </a:r>
                    </a:p>
                  </a:txBody>
                  <a:tcPr>
                    <a:solidFill>
                      <a:srgbClr val="0D29F9">
                        <a:alpha val="20000"/>
                      </a:srgbClr>
                    </a:solidFill>
                  </a:tcPr>
                </a:tc>
                <a:extLst>
                  <a:ext uri="{0D108BD9-81ED-4DB2-BD59-A6C34878D82A}">
                    <a16:rowId xmlns:a16="http://schemas.microsoft.com/office/drawing/2014/main" val="3073952971"/>
                  </a:ext>
                </a:extLst>
              </a:tr>
              <a:tr h="1158936">
                <a:tc>
                  <a:txBody>
                    <a:bodyPr/>
                    <a:lstStyle/>
                    <a:p>
                      <a:endParaRPr lang="en-US" sz="1400">
                        <a:solidFill>
                          <a:srgbClr val="0F0F55"/>
                        </a:solidFill>
                        <a:latin typeface="Poppins" panose="00000500000000000000" pitchFamily="2" charset="0"/>
                        <a:cs typeface="Poppins" panose="00000500000000000000" pitchFamily="2" charset="0"/>
                      </a:endParaRPr>
                    </a:p>
                    <a:p>
                      <a:r>
                        <a:rPr lang="en-US" sz="1400">
                          <a:solidFill>
                            <a:srgbClr val="0F0F55"/>
                          </a:solidFill>
                          <a:latin typeface="Poppins"/>
                          <a:cs typeface="Poppins"/>
                        </a:rPr>
                        <a:t>Funding volume </a:t>
                      </a:r>
                    </a:p>
                  </a:txBody>
                  <a:tcPr/>
                </a:tc>
                <a:tc>
                  <a:txBody>
                    <a:bodyPr/>
                    <a:lstStyle/>
                    <a:p>
                      <a:pPr lvl="0" algn="l">
                        <a:lnSpc>
                          <a:spcPct val="100000"/>
                        </a:lnSpc>
                        <a:spcBef>
                          <a:spcPts val="0"/>
                        </a:spcBef>
                        <a:spcAft>
                          <a:spcPts val="0"/>
                        </a:spcAft>
                        <a:buNone/>
                      </a:pPr>
                      <a:endParaRPr lang="en-US" sz="1400" b="0" u="none" strike="noStrike" noProof="0">
                        <a:solidFill>
                          <a:srgbClr val="0F0F55"/>
                        </a:solidFill>
                        <a:latin typeface="Poppins" panose="00000500000000000000" pitchFamily="2" charset="0"/>
                        <a:cs typeface="Poppins" panose="00000500000000000000" pitchFamily="2" charset="0"/>
                      </a:endParaRPr>
                    </a:p>
                    <a:p>
                      <a:pPr lvl="0" algn="l">
                        <a:lnSpc>
                          <a:spcPct val="100000"/>
                        </a:lnSpc>
                        <a:spcBef>
                          <a:spcPts val="0"/>
                        </a:spcBef>
                        <a:spcAft>
                          <a:spcPts val="0"/>
                        </a:spcAft>
                        <a:buNone/>
                      </a:pPr>
                      <a:r>
                        <a:rPr lang="en-US" sz="1400" b="0" u="none" strike="noStrike" noProof="0">
                          <a:solidFill>
                            <a:srgbClr val="0F0F55"/>
                          </a:solidFill>
                          <a:latin typeface="Poppins"/>
                          <a:cs typeface="Poppins"/>
                        </a:rPr>
                        <a:t>5 million EUR</a:t>
                      </a:r>
                    </a:p>
                    <a:p>
                      <a:pPr lvl="0" algn="l">
                        <a:lnSpc>
                          <a:spcPct val="100000"/>
                        </a:lnSpc>
                        <a:spcBef>
                          <a:spcPts val="0"/>
                        </a:spcBef>
                        <a:spcAft>
                          <a:spcPts val="0"/>
                        </a:spcAft>
                        <a:buNone/>
                      </a:pPr>
                      <a:endParaRPr lang="en-US" sz="1400">
                        <a:solidFill>
                          <a:srgbClr val="0F0F55"/>
                        </a:solidFill>
                        <a:latin typeface="Poppins" panose="00000500000000000000" pitchFamily="2" charset="0"/>
                        <a:cs typeface="Poppins" panose="00000500000000000000" pitchFamily="2" charset="0"/>
                      </a:endParaRPr>
                    </a:p>
                    <a:p>
                      <a:pPr lvl="0" algn="l">
                        <a:lnSpc>
                          <a:spcPct val="100000"/>
                        </a:lnSpc>
                        <a:spcBef>
                          <a:spcPts val="0"/>
                        </a:spcBef>
                        <a:spcAft>
                          <a:spcPts val="0"/>
                        </a:spcAft>
                        <a:buNone/>
                      </a:pPr>
                      <a:r>
                        <a:rPr lang="en-US" sz="1400" b="1" u="none" strike="noStrike" noProof="0">
                          <a:solidFill>
                            <a:srgbClr val="0F0F55"/>
                          </a:solidFill>
                          <a:latin typeface="Poppins"/>
                          <a:cs typeface="Poppins"/>
                        </a:rPr>
                        <a:t>thereof 2.75M EUR for cascade funding</a:t>
                      </a:r>
                    </a:p>
                    <a:p>
                      <a:pPr lvl="0" algn="l">
                        <a:lnSpc>
                          <a:spcPct val="100000"/>
                        </a:lnSpc>
                        <a:spcBef>
                          <a:spcPts val="0"/>
                        </a:spcBef>
                        <a:spcAft>
                          <a:spcPts val="0"/>
                        </a:spcAft>
                        <a:buNone/>
                      </a:pPr>
                      <a:endParaRPr lang="en-US" sz="1400" b="0" u="none" strike="noStrike" noProof="0">
                        <a:solidFill>
                          <a:srgbClr val="0F0F55"/>
                        </a:solidFill>
                        <a:latin typeface="Poppins" panose="00000500000000000000" pitchFamily="2" charset="0"/>
                        <a:cs typeface="Poppins" panose="00000500000000000000" pitchFamily="2" charset="0"/>
                      </a:endParaRPr>
                    </a:p>
                    <a:p>
                      <a:pPr lvl="0" algn="l">
                        <a:lnSpc>
                          <a:spcPct val="100000"/>
                        </a:lnSpc>
                        <a:spcBef>
                          <a:spcPts val="0"/>
                        </a:spcBef>
                        <a:spcAft>
                          <a:spcPts val="0"/>
                        </a:spcAft>
                        <a:buNone/>
                      </a:pPr>
                      <a:endParaRPr lang="en-US" sz="1400" b="0" u="none" strike="noStrike" noProof="0">
                        <a:solidFill>
                          <a:srgbClr val="0F0F55"/>
                        </a:solidFill>
                        <a:latin typeface="Poppins" panose="00000500000000000000" pitchFamily="2" charset="0"/>
                        <a:cs typeface="Poppins" panose="00000500000000000000" pitchFamily="2" charset="0"/>
                      </a:endParaRPr>
                    </a:p>
                    <a:p>
                      <a:pPr lvl="0" algn="l">
                        <a:lnSpc>
                          <a:spcPct val="100000"/>
                        </a:lnSpc>
                        <a:spcBef>
                          <a:spcPts val="0"/>
                        </a:spcBef>
                        <a:spcAft>
                          <a:spcPts val="0"/>
                        </a:spcAft>
                        <a:buNone/>
                      </a:pPr>
                      <a:endParaRPr lang="en-US" sz="1400" b="0" i="0" u="none" strike="noStrike" noProof="0">
                        <a:solidFill>
                          <a:srgbClr val="0F0F55"/>
                        </a:solidFill>
                        <a:latin typeface="Poppins" panose="00000500000000000000" pitchFamily="2" charset="0"/>
                        <a:cs typeface="Poppins" panose="00000500000000000000" pitchFamily="2" charset="0"/>
                      </a:endParaRPr>
                    </a:p>
                  </a:txBody>
                  <a:tcPr/>
                </a:tc>
                <a:extLst>
                  <a:ext uri="{0D108BD9-81ED-4DB2-BD59-A6C34878D82A}">
                    <a16:rowId xmlns:a16="http://schemas.microsoft.com/office/drawing/2014/main" val="2857962459"/>
                  </a:ext>
                </a:extLst>
              </a:tr>
              <a:tr h="809256">
                <a:tc>
                  <a:txBody>
                    <a:bodyPr/>
                    <a:lstStyle/>
                    <a:p>
                      <a:pPr lvl="0">
                        <a:buNone/>
                      </a:pPr>
                      <a:endParaRPr lang="en-US" sz="1400">
                        <a:solidFill>
                          <a:srgbClr val="0F0F55"/>
                        </a:solidFill>
                        <a:latin typeface="Poppins" panose="00000500000000000000" pitchFamily="2" charset="0"/>
                        <a:cs typeface="Poppins" panose="00000500000000000000" pitchFamily="2" charset="0"/>
                      </a:endParaRPr>
                    </a:p>
                    <a:p>
                      <a:pPr lvl="0">
                        <a:buNone/>
                      </a:pPr>
                      <a:r>
                        <a:rPr lang="en-US" sz="1400">
                          <a:solidFill>
                            <a:srgbClr val="0F0F55"/>
                          </a:solidFill>
                          <a:latin typeface="Poppins"/>
                          <a:cs typeface="Poppins"/>
                        </a:rPr>
                        <a:t>More information</a:t>
                      </a:r>
                    </a:p>
                  </a:txBody>
                  <a:tcPr>
                    <a:solidFill>
                      <a:srgbClr val="0D29F9">
                        <a:alpha val="20000"/>
                      </a:srgbClr>
                    </a:solidFill>
                  </a:tcPr>
                </a:tc>
                <a:tc>
                  <a:txBody>
                    <a:bodyPr/>
                    <a:lstStyle/>
                    <a:p>
                      <a:pPr lvl="0">
                        <a:buNone/>
                      </a:pPr>
                      <a:endParaRPr lang="en-US" sz="1400" b="1">
                        <a:solidFill>
                          <a:srgbClr val="0F0F55"/>
                        </a:solidFill>
                        <a:latin typeface="Poppins" panose="00000500000000000000" pitchFamily="2" charset="0"/>
                        <a:cs typeface="Poppins" panose="00000500000000000000" pitchFamily="2" charset="0"/>
                        <a:hlinkClick r:id="" action="ppaction://noaction">
                          <a:extLst>
                            <a:ext uri="{A12FA001-AC4F-418D-AE19-62706E023703}">
                              <ahyp:hlinkClr xmlns:ahyp="http://schemas.microsoft.com/office/drawing/2018/hyperlinkcolor" val="tx"/>
                            </a:ext>
                          </a:extLst>
                        </a:hlinkClick>
                      </a:endParaRPr>
                    </a:p>
                    <a:p>
                      <a:pPr lvl="0">
                        <a:buNone/>
                      </a:pPr>
                      <a:r>
                        <a:rPr lang="en-US" sz="1400" b="1">
                          <a:solidFill>
                            <a:srgbClr val="0F0F55"/>
                          </a:solidFill>
                          <a:latin typeface="Poppins"/>
                          <a:cs typeface="Poppins"/>
                          <a:hlinkClick r:id="rId4">
                            <a:extLst>
                              <a:ext uri="{A12FA001-AC4F-418D-AE19-62706E023703}">
                                <ahyp:hlinkClr xmlns:ahyp="http://schemas.microsoft.com/office/drawing/2018/hyperlinkcolor" val="tx"/>
                              </a:ext>
                            </a:extLst>
                          </a:hlinkClick>
                        </a:rPr>
                        <a:t>https://coara.org/coalition/coara-boost-project/</a:t>
                      </a:r>
                      <a:endParaRPr lang="en-US" sz="1400" b="1">
                        <a:solidFill>
                          <a:srgbClr val="0F0F55"/>
                        </a:solidFill>
                        <a:latin typeface="Poppins"/>
                        <a:cs typeface="Poppins"/>
                        <a:hlinkClick r:id="" action="ppaction://noaction">
                          <a:extLst>
                            <a:ext uri="{A12FA001-AC4F-418D-AE19-62706E023703}">
                              <ahyp:hlinkClr xmlns:ahyp="http://schemas.microsoft.com/office/drawing/2018/hyperlinkcolor" val="tx"/>
                            </a:ext>
                          </a:extLst>
                        </a:hlinkClick>
                      </a:endParaRPr>
                    </a:p>
                  </a:txBody>
                  <a:tcPr>
                    <a:solidFill>
                      <a:srgbClr val="0D29F9">
                        <a:alpha val="20000"/>
                      </a:srgbClr>
                    </a:solidFill>
                  </a:tcPr>
                </a:tc>
                <a:extLst>
                  <a:ext uri="{0D108BD9-81ED-4DB2-BD59-A6C34878D82A}">
                    <a16:rowId xmlns:a16="http://schemas.microsoft.com/office/drawing/2014/main" val="629116101"/>
                  </a:ext>
                </a:extLst>
              </a:tr>
            </a:tbl>
          </a:graphicData>
        </a:graphic>
      </p:graphicFrame>
      <p:grpSp>
        <p:nvGrpSpPr>
          <p:cNvPr id="19" name="Group 18">
            <a:extLst>
              <a:ext uri="{FF2B5EF4-FFF2-40B4-BE49-F238E27FC236}">
                <a16:creationId xmlns:a16="http://schemas.microsoft.com/office/drawing/2014/main" id="{9F3C770A-C069-9217-22EE-B4A69DA4DFE6}"/>
              </a:ext>
            </a:extLst>
          </p:cNvPr>
          <p:cNvGrpSpPr/>
          <p:nvPr/>
        </p:nvGrpSpPr>
        <p:grpSpPr>
          <a:xfrm>
            <a:off x="6981614" y="2117076"/>
            <a:ext cx="4216073" cy="2997641"/>
            <a:chOff x="6740453" y="1877526"/>
            <a:chExt cx="4216073" cy="2997641"/>
          </a:xfrm>
        </p:grpSpPr>
        <p:sp>
          <p:nvSpPr>
            <p:cNvPr id="10" name="Rectangle: Rounded Corners 9">
              <a:extLst>
                <a:ext uri="{FF2B5EF4-FFF2-40B4-BE49-F238E27FC236}">
                  <a16:creationId xmlns:a16="http://schemas.microsoft.com/office/drawing/2014/main" id="{7C09EFCF-C0F9-37C4-66E0-7A54ABD4BFBD}"/>
                </a:ext>
              </a:extLst>
            </p:cNvPr>
            <p:cNvSpPr/>
            <p:nvPr/>
          </p:nvSpPr>
          <p:spPr>
            <a:xfrm>
              <a:off x="6740453" y="2575007"/>
              <a:ext cx="4216073" cy="2300160"/>
            </a:xfrm>
            <a:prstGeom prst="roundRect">
              <a:avLst/>
            </a:prstGeom>
            <a:solidFill>
              <a:srgbClr val="FFFFFF"/>
            </a:solidFill>
            <a:ln w="28575">
              <a:solidFill>
                <a:srgbClr val="0F0F5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4" name="Picture 13">
              <a:extLst>
                <a:ext uri="{FF2B5EF4-FFF2-40B4-BE49-F238E27FC236}">
                  <a16:creationId xmlns:a16="http://schemas.microsoft.com/office/drawing/2014/main" id="{1CCF4093-600C-579E-6E1C-E6DD55489A71}"/>
                </a:ext>
              </a:extLst>
            </p:cNvPr>
            <p:cNvPicPr>
              <a:picLocks noChangeAspect="1"/>
            </p:cNvPicPr>
            <p:nvPr/>
          </p:nvPicPr>
          <p:blipFill>
            <a:blip r:embed="rId5"/>
            <a:stretch>
              <a:fillRect/>
            </a:stretch>
          </p:blipFill>
          <p:spPr>
            <a:xfrm>
              <a:off x="6884749" y="2916720"/>
              <a:ext cx="3927480" cy="512280"/>
            </a:xfrm>
            <a:prstGeom prst="rect">
              <a:avLst/>
            </a:prstGeom>
          </p:spPr>
        </p:pic>
        <p:pic>
          <p:nvPicPr>
            <p:cNvPr id="16" name="Picture 15">
              <a:extLst>
                <a:ext uri="{FF2B5EF4-FFF2-40B4-BE49-F238E27FC236}">
                  <a16:creationId xmlns:a16="http://schemas.microsoft.com/office/drawing/2014/main" id="{00AC275E-BB10-B102-2915-9832C8511E50}"/>
                </a:ext>
              </a:extLst>
            </p:cNvPr>
            <p:cNvPicPr>
              <a:picLocks noChangeAspect="1"/>
            </p:cNvPicPr>
            <p:nvPr/>
          </p:nvPicPr>
          <p:blipFill>
            <a:blip r:embed="rId6"/>
            <a:stretch>
              <a:fillRect/>
            </a:stretch>
          </p:blipFill>
          <p:spPr>
            <a:xfrm>
              <a:off x="6884749" y="3770713"/>
              <a:ext cx="3927480" cy="487669"/>
            </a:xfrm>
            <a:prstGeom prst="rect">
              <a:avLst/>
            </a:prstGeom>
          </p:spPr>
        </p:pic>
        <p:sp>
          <p:nvSpPr>
            <p:cNvPr id="18" name="TextBox 17">
              <a:extLst>
                <a:ext uri="{FF2B5EF4-FFF2-40B4-BE49-F238E27FC236}">
                  <a16:creationId xmlns:a16="http://schemas.microsoft.com/office/drawing/2014/main" id="{BB57904E-0024-7C4B-D3C1-62EE2F283CFD}"/>
                </a:ext>
              </a:extLst>
            </p:cNvPr>
            <p:cNvSpPr txBox="1"/>
            <p:nvPr/>
          </p:nvSpPr>
          <p:spPr>
            <a:xfrm>
              <a:off x="6884749" y="1877526"/>
              <a:ext cx="3927480" cy="646331"/>
            </a:xfrm>
            <a:prstGeom prst="rect">
              <a:avLst/>
            </a:prstGeom>
            <a:noFill/>
          </p:spPr>
          <p:txBody>
            <a:bodyPr wrap="square">
              <a:spAutoFit/>
            </a:bodyPr>
            <a:lstStyle/>
            <a:p>
              <a:r>
                <a:rPr lang="en-GB" sz="1800" b="1" i="0" u="none" strike="noStrike" baseline="0">
                  <a:solidFill>
                    <a:srgbClr val="000058"/>
                  </a:solidFill>
                  <a:latin typeface="Poppins-Bold"/>
                </a:rPr>
                <a:t>CoARA Boost consortium partners:</a:t>
              </a:r>
              <a:endParaRPr lang="en-GB"/>
            </a:p>
          </p:txBody>
        </p:sp>
      </p:grpSp>
      <p:pic>
        <p:nvPicPr>
          <p:cNvPr id="1028" name="Picture 4" descr="Funded by the EU">
            <a:extLst>
              <a:ext uri="{FF2B5EF4-FFF2-40B4-BE49-F238E27FC236}">
                <a16:creationId xmlns:a16="http://schemas.microsoft.com/office/drawing/2014/main" id="{6CDBAE4B-8157-0D17-6E63-84D8F1D0A94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867214" y="4318244"/>
            <a:ext cx="2247691" cy="4720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525180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re 10"/>
          <p:cNvSpPr>
            <a:spLocks noGrp="1"/>
          </p:cNvSpPr>
          <p:nvPr>
            <p:ph type="title"/>
          </p:nvPr>
        </p:nvSpPr>
        <p:spPr>
          <a:xfrm>
            <a:off x="928103" y="1199606"/>
            <a:ext cx="10335794" cy="3465090"/>
          </a:xfrm>
        </p:spPr>
        <p:txBody>
          <a:bodyPr/>
          <a:lstStyle/>
          <a:p>
            <a:pPr algn="ctr"/>
            <a:br>
              <a:rPr lang="en-GB">
                <a:ln w="19050">
                  <a:solidFill>
                    <a:srgbClr val="FFFFFF"/>
                  </a:solidFill>
                </a:ln>
                <a:latin typeface="Poppins SemiBold"/>
                <a:ea typeface="Open Sans"/>
                <a:cs typeface="Open Sans"/>
              </a:rPr>
            </a:br>
            <a:br>
              <a:rPr lang="en-GB">
                <a:ln w="19050">
                  <a:solidFill>
                    <a:srgbClr val="FFFFFF"/>
                  </a:solidFill>
                </a:ln>
                <a:latin typeface="Poppins SemiBold"/>
                <a:ea typeface="Open Sans"/>
                <a:cs typeface="Open Sans"/>
              </a:rPr>
            </a:br>
            <a:endParaRPr lang="en-GB">
              <a:ln w="19050">
                <a:solidFill>
                  <a:srgbClr val="FFFFFF"/>
                </a:solidFill>
              </a:ln>
              <a:solidFill>
                <a:schemeClr val="bg1"/>
              </a:solidFill>
              <a:latin typeface="Poppins SemiBold"/>
              <a:cs typeface="Open Sans"/>
            </a:endParaRPr>
          </a:p>
        </p:txBody>
      </p:sp>
      <p:sp>
        <p:nvSpPr>
          <p:cNvPr id="2" name="TextBox 1">
            <a:extLst>
              <a:ext uri="{FF2B5EF4-FFF2-40B4-BE49-F238E27FC236}">
                <a16:creationId xmlns:a16="http://schemas.microsoft.com/office/drawing/2014/main" id="{FDD97CD3-9E54-3F30-A8C6-3E284A4471AA}"/>
              </a:ext>
            </a:extLst>
          </p:cNvPr>
          <p:cNvSpPr txBox="1"/>
          <p:nvPr/>
        </p:nvSpPr>
        <p:spPr>
          <a:xfrm>
            <a:off x="2267711" y="1952806"/>
            <a:ext cx="7656576" cy="2800767"/>
          </a:xfrm>
          <a:prstGeom prst="rect">
            <a:avLst/>
          </a:prstGeom>
          <a:noFill/>
        </p:spPr>
        <p:txBody>
          <a:bodyPr wrap="square" lIns="91440" tIns="45720" rIns="91440" bIns="45720" rtlCol="0" anchor="t">
            <a:spAutoFit/>
          </a:bodyPr>
          <a:lstStyle/>
          <a:p>
            <a:pPr algn="ctr"/>
            <a:r>
              <a:rPr lang="en-GB" sz="4400" b="1">
                <a:solidFill>
                  <a:schemeClr val="bg1"/>
                </a:solidFill>
                <a:latin typeface="Poppins" panose="00000500000000000000" pitchFamily="2" charset="0"/>
                <a:ea typeface="Calibri"/>
                <a:cs typeface="Poppins" panose="00000500000000000000" pitchFamily="2" charset="0"/>
              </a:rPr>
              <a:t>Purpose &amp; Overview</a:t>
            </a:r>
          </a:p>
          <a:p>
            <a:pPr algn="ctr"/>
            <a:endParaRPr lang="en-GB" sz="4400" b="1">
              <a:solidFill>
                <a:schemeClr val="bg1"/>
              </a:solidFill>
              <a:latin typeface="Poppins" panose="00000500000000000000" pitchFamily="2" charset="0"/>
              <a:ea typeface="Calibri"/>
              <a:cs typeface="Poppins" panose="00000500000000000000" pitchFamily="2" charset="0"/>
            </a:endParaRPr>
          </a:p>
          <a:p>
            <a:pPr algn="ctr"/>
            <a:r>
              <a:rPr lang="en-GB" sz="4400" b="1">
                <a:solidFill>
                  <a:schemeClr val="bg1"/>
                </a:solidFill>
                <a:latin typeface="Poppins" panose="00000500000000000000" pitchFamily="2" charset="0"/>
                <a:ea typeface="Calibri"/>
                <a:cs typeface="Poppins" panose="00000500000000000000" pitchFamily="2" charset="0"/>
              </a:rPr>
              <a:t>CoARA Boost</a:t>
            </a:r>
          </a:p>
          <a:p>
            <a:pPr algn="ctr"/>
            <a:r>
              <a:rPr lang="en-GB" sz="4400" b="1">
                <a:solidFill>
                  <a:schemeClr val="bg1"/>
                </a:solidFill>
                <a:latin typeface="Poppins" panose="00000500000000000000" pitchFamily="2" charset="0"/>
                <a:ea typeface="Calibri"/>
                <a:cs typeface="Poppins" panose="00000500000000000000" pitchFamily="2" charset="0"/>
              </a:rPr>
              <a:t>Call for Cascade Funding</a:t>
            </a:r>
          </a:p>
        </p:txBody>
      </p:sp>
      <p:sp>
        <p:nvSpPr>
          <p:cNvPr id="3" name="AutoShape 2">
            <a:extLst>
              <a:ext uri="{FF2B5EF4-FFF2-40B4-BE49-F238E27FC236}">
                <a16:creationId xmlns:a16="http://schemas.microsoft.com/office/drawing/2014/main" id="{401ED7DB-D0F3-F6B9-6411-BF1DD32A6C10}"/>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Tree>
    <p:extLst>
      <p:ext uri="{BB962C8B-B14F-4D97-AF65-F5344CB8AC3E}">
        <p14:creationId xmlns:p14="http://schemas.microsoft.com/office/powerpoint/2010/main" val="10379465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5666FE-D58C-0C05-4D9F-36B62AFAAD00}"/>
              </a:ext>
            </a:extLst>
          </p:cNvPr>
          <p:cNvSpPr>
            <a:spLocks noGrp="1"/>
          </p:cNvSpPr>
          <p:nvPr>
            <p:ph type="title"/>
          </p:nvPr>
        </p:nvSpPr>
        <p:spPr/>
        <p:txBody>
          <a:bodyPr/>
          <a:lstStyle/>
          <a:p>
            <a:r>
              <a:rPr lang="en-GB" cap="none">
                <a:solidFill>
                  <a:srgbClr val="0F0F55"/>
                </a:solidFill>
              </a:rPr>
              <a:t>Cascade Funding at a glance</a:t>
            </a:r>
          </a:p>
        </p:txBody>
      </p:sp>
      <p:sp>
        <p:nvSpPr>
          <p:cNvPr id="6" name="Slide Number Placeholder 5">
            <a:extLst>
              <a:ext uri="{FF2B5EF4-FFF2-40B4-BE49-F238E27FC236}">
                <a16:creationId xmlns:a16="http://schemas.microsoft.com/office/drawing/2014/main" id="{3B995A4E-50FF-DECA-28B4-86DA7F153E66}"/>
              </a:ext>
            </a:extLst>
          </p:cNvPr>
          <p:cNvSpPr>
            <a:spLocks noGrp="1"/>
          </p:cNvSpPr>
          <p:nvPr>
            <p:ph type="sldNum" sz="quarter" idx="12"/>
          </p:nvPr>
        </p:nvSpPr>
        <p:spPr/>
        <p:txBody>
          <a:bodyPr/>
          <a:lstStyle/>
          <a:p>
            <a:fld id="{EE564337-EC0D-514C-8926-9471E1A66B46}" type="slidenum">
              <a:rPr lang="en-US" smtClean="0"/>
              <a:pPr/>
              <a:t>5</a:t>
            </a:fld>
            <a:endParaRPr lang="en-US"/>
          </a:p>
        </p:txBody>
      </p:sp>
      <p:grpSp>
        <p:nvGrpSpPr>
          <p:cNvPr id="7" name="Group 6">
            <a:extLst>
              <a:ext uri="{FF2B5EF4-FFF2-40B4-BE49-F238E27FC236}">
                <a16:creationId xmlns:a16="http://schemas.microsoft.com/office/drawing/2014/main" id="{7756096E-8E13-37EA-9388-3CDE87CE1608}"/>
              </a:ext>
            </a:extLst>
          </p:cNvPr>
          <p:cNvGrpSpPr/>
          <p:nvPr/>
        </p:nvGrpSpPr>
        <p:grpSpPr>
          <a:xfrm>
            <a:off x="2654890" y="6016587"/>
            <a:ext cx="4370756" cy="671404"/>
            <a:chOff x="2654890" y="6016587"/>
            <a:chExt cx="4370756" cy="671404"/>
          </a:xfrm>
        </p:grpSpPr>
        <p:pic>
          <p:nvPicPr>
            <p:cNvPr id="8" name="Picture 2">
              <a:extLst>
                <a:ext uri="{FF2B5EF4-FFF2-40B4-BE49-F238E27FC236}">
                  <a16:creationId xmlns:a16="http://schemas.microsoft.com/office/drawing/2014/main" id="{44D4D084-DEEF-FC74-FA2B-99B1C02E26AA}"/>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27015" b="34089"/>
            <a:stretch/>
          </p:blipFill>
          <p:spPr bwMode="auto">
            <a:xfrm>
              <a:off x="2654890" y="6016587"/>
              <a:ext cx="1726192" cy="671404"/>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Funded by the EU">
              <a:extLst>
                <a:ext uri="{FF2B5EF4-FFF2-40B4-BE49-F238E27FC236}">
                  <a16:creationId xmlns:a16="http://schemas.microsoft.com/office/drawing/2014/main" id="{410D527B-C124-AA33-7D7B-308B8811CF5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95722" y="6138000"/>
              <a:ext cx="2329924" cy="489284"/>
            </a:xfrm>
            <a:prstGeom prst="rect">
              <a:avLst/>
            </a:prstGeom>
            <a:noFill/>
            <a:extLst>
              <a:ext uri="{909E8E84-426E-40DD-AFC4-6F175D3DCCD1}">
                <a14:hiddenFill xmlns:a14="http://schemas.microsoft.com/office/drawing/2010/main">
                  <a:solidFill>
                    <a:srgbClr val="FFFFFF"/>
                  </a:solidFill>
                </a14:hiddenFill>
              </a:ext>
            </a:extLst>
          </p:spPr>
        </p:pic>
      </p:grpSp>
      <p:pic>
        <p:nvPicPr>
          <p:cNvPr id="4" name="Picture 3">
            <a:extLst>
              <a:ext uri="{FF2B5EF4-FFF2-40B4-BE49-F238E27FC236}">
                <a16:creationId xmlns:a16="http://schemas.microsoft.com/office/drawing/2014/main" id="{CED1D4A4-F797-C0C0-0630-4D6B208143E4}"/>
              </a:ext>
            </a:extLst>
          </p:cNvPr>
          <p:cNvPicPr>
            <a:picLocks noChangeAspect="1"/>
          </p:cNvPicPr>
          <p:nvPr/>
        </p:nvPicPr>
        <p:blipFill>
          <a:blip r:embed="rId5"/>
          <a:stretch>
            <a:fillRect/>
          </a:stretch>
        </p:blipFill>
        <p:spPr>
          <a:xfrm>
            <a:off x="352080" y="1451300"/>
            <a:ext cx="9692636" cy="4652467"/>
          </a:xfrm>
          <a:prstGeom prst="rect">
            <a:avLst/>
          </a:prstGeom>
        </p:spPr>
      </p:pic>
      <p:sp>
        <p:nvSpPr>
          <p:cNvPr id="20" name="Rectangle 19">
            <a:extLst>
              <a:ext uri="{FF2B5EF4-FFF2-40B4-BE49-F238E27FC236}">
                <a16:creationId xmlns:a16="http://schemas.microsoft.com/office/drawing/2014/main" id="{54E2A537-3E2F-C73B-90F9-1B30D0304D6E}"/>
              </a:ext>
            </a:extLst>
          </p:cNvPr>
          <p:cNvSpPr/>
          <p:nvPr/>
        </p:nvSpPr>
        <p:spPr>
          <a:xfrm>
            <a:off x="9939115" y="1446299"/>
            <a:ext cx="1232743" cy="317914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Content Placeholder 3">
            <a:extLst>
              <a:ext uri="{FF2B5EF4-FFF2-40B4-BE49-F238E27FC236}">
                <a16:creationId xmlns:a16="http://schemas.microsoft.com/office/drawing/2014/main" id="{35F8F6AF-C450-0D43-941B-81FEA288BA81}"/>
              </a:ext>
            </a:extLst>
          </p:cNvPr>
          <p:cNvSpPr txBox="1">
            <a:spLocks/>
          </p:cNvSpPr>
          <p:nvPr/>
        </p:nvSpPr>
        <p:spPr>
          <a:xfrm>
            <a:off x="9991021" y="1573317"/>
            <a:ext cx="1848897" cy="3179143"/>
          </a:xfrm>
          <a:prstGeom prst="rect">
            <a:avLst/>
          </a:prstGeom>
        </p:spPr>
        <p:txBody>
          <a:bodyPr>
            <a:normAutofit fontScale="92500" lnSpcReduction="10000"/>
          </a:bodyPr>
          <a:lstStyle>
            <a:lvl1pPr marL="342900" indent="-342900" algn="l" defTabSz="457200" rtl="0" eaLnBrk="1" latinLnBrk="0" hangingPunct="1">
              <a:spcBef>
                <a:spcPct val="20000"/>
              </a:spcBef>
              <a:spcAft>
                <a:spcPts val="600"/>
              </a:spcAft>
              <a:buClr>
                <a:srgbClr val="48B9FF"/>
              </a:buClr>
              <a:buFont typeface="Arial" charset="0"/>
              <a:buChar char="•"/>
              <a:defRPr sz="1800" kern="1200" baseline="0">
                <a:solidFill>
                  <a:schemeClr val="tx1"/>
                </a:solidFill>
                <a:effectLst/>
                <a:latin typeface="Poppins" panose="00000500000000000000" pitchFamily="2" charset="0"/>
                <a:ea typeface="+mn-ea"/>
                <a:cs typeface="Poppins" panose="00000500000000000000" pitchFamily="2" charset="0"/>
              </a:defRPr>
            </a:lvl1pPr>
            <a:lvl2pPr marL="742950" indent="-285750" algn="l" defTabSz="457200" rtl="0" eaLnBrk="1" latinLnBrk="0" hangingPunct="1">
              <a:spcBef>
                <a:spcPct val="20000"/>
              </a:spcBef>
              <a:spcAft>
                <a:spcPts val="600"/>
              </a:spcAft>
              <a:buClr>
                <a:srgbClr val="0D29F9"/>
              </a:buClr>
              <a:buFont typeface="Courier New" charset="0"/>
              <a:buChar char="o"/>
              <a:defRPr sz="1600" kern="1200" baseline="0">
                <a:solidFill>
                  <a:schemeClr val="tx1"/>
                </a:solidFill>
                <a:effectLst/>
                <a:latin typeface="Poppins" panose="00000500000000000000" pitchFamily="2" charset="0"/>
                <a:ea typeface="+mn-ea"/>
                <a:cs typeface="Poppins" panose="00000500000000000000" pitchFamily="2" charset="0"/>
              </a:defRPr>
            </a:lvl2pPr>
            <a:lvl3pPr marL="1143000" indent="-228600" algn="l" defTabSz="457200" rtl="0" eaLnBrk="1" latinLnBrk="0" hangingPunct="1">
              <a:spcBef>
                <a:spcPct val="20000"/>
              </a:spcBef>
              <a:spcAft>
                <a:spcPts val="600"/>
              </a:spcAft>
              <a:buClr>
                <a:srgbClr val="48B9FF"/>
              </a:buClr>
              <a:buFont typeface="Wingdings" charset="2"/>
              <a:buChar char="§"/>
              <a:defRPr sz="1400" kern="1200" baseline="0">
                <a:solidFill>
                  <a:schemeClr val="tx1"/>
                </a:solidFill>
                <a:effectLst/>
                <a:latin typeface="Poppins" panose="00000500000000000000" pitchFamily="2" charset="0"/>
                <a:ea typeface="+mn-ea"/>
                <a:cs typeface="Poppins" panose="00000500000000000000" pitchFamily="2" charset="0"/>
              </a:defRPr>
            </a:lvl3pPr>
            <a:lvl4pPr marL="1600200" indent="-228600" algn="l" defTabSz="457200" rtl="0" eaLnBrk="1" latinLnBrk="0" hangingPunct="1">
              <a:spcBef>
                <a:spcPct val="20000"/>
              </a:spcBef>
              <a:spcAft>
                <a:spcPts val="600"/>
              </a:spcAft>
              <a:buClr>
                <a:srgbClr val="0D29F9"/>
              </a:buClr>
              <a:buFont typeface="Wingdings" charset="2"/>
              <a:buChar char="q"/>
              <a:defRPr sz="1200" kern="1200" baseline="0">
                <a:solidFill>
                  <a:schemeClr val="tx1"/>
                </a:solidFill>
                <a:effectLst/>
                <a:latin typeface="Poppins" panose="00000500000000000000" pitchFamily="2" charset="0"/>
                <a:ea typeface="+mn-ea"/>
                <a:cs typeface="Poppins" panose="00000500000000000000" pitchFamily="2" charset="0"/>
              </a:defRPr>
            </a:lvl4pPr>
            <a:lvl5pPr marL="2057400" indent="-228600" algn="l" defTabSz="457200" rtl="0" eaLnBrk="1" latinLnBrk="0" hangingPunct="1">
              <a:spcBef>
                <a:spcPct val="20000"/>
              </a:spcBef>
              <a:spcAft>
                <a:spcPts val="600"/>
              </a:spcAft>
              <a:buClr>
                <a:srgbClr val="48B9FF"/>
              </a:buClr>
              <a:buFont typeface="Arial" charset="0"/>
              <a:buChar char="•"/>
              <a:defRPr sz="1200" kern="1200" baseline="0">
                <a:solidFill>
                  <a:schemeClr val="tx1"/>
                </a:solidFill>
                <a:effectLst/>
                <a:latin typeface="Poppins" panose="00000500000000000000" pitchFamily="2" charset="0"/>
                <a:ea typeface="+mn-ea"/>
                <a:cs typeface="Poppins" panose="00000500000000000000" pitchFamily="2" charset="0"/>
              </a:defRPr>
            </a:lvl5pPr>
            <a:lvl6pPr marL="24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6pPr>
            <a:lvl7pPr marL="28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7pPr>
            <a:lvl8pPr marL="32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8pPr>
            <a:lvl9pPr marL="36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9pPr>
          </a:lstStyle>
          <a:p>
            <a:r>
              <a:rPr lang="en-US" sz="1600" b="1">
                <a:solidFill>
                  <a:srgbClr val="0F0F55"/>
                </a:solidFill>
              </a:rPr>
              <a:t>1</a:t>
            </a:r>
            <a:r>
              <a:rPr lang="en-US" sz="1600" b="1" baseline="30000">
                <a:solidFill>
                  <a:srgbClr val="0F0F55"/>
                </a:solidFill>
              </a:rPr>
              <a:t>st</a:t>
            </a:r>
            <a:r>
              <a:rPr lang="en-US" sz="1600" b="1">
                <a:solidFill>
                  <a:srgbClr val="0F0F55"/>
                </a:solidFill>
              </a:rPr>
              <a:t> call </a:t>
            </a:r>
            <a:r>
              <a:rPr lang="en-US" sz="1600">
                <a:solidFill>
                  <a:srgbClr val="0F0F55"/>
                </a:solidFill>
              </a:rPr>
              <a:t>–    </a:t>
            </a:r>
            <a:r>
              <a:rPr lang="en-US" sz="1600" b="1">
                <a:solidFill>
                  <a:srgbClr val="0D29F9"/>
                </a:solidFill>
              </a:rPr>
              <a:t>26</a:t>
            </a:r>
            <a:r>
              <a:rPr lang="en-US" sz="1600" b="1" baseline="30000">
                <a:solidFill>
                  <a:srgbClr val="0D29F9"/>
                </a:solidFill>
              </a:rPr>
              <a:t>th</a:t>
            </a:r>
            <a:r>
              <a:rPr lang="en-US" sz="1600" b="1">
                <a:solidFill>
                  <a:srgbClr val="0D29F9"/>
                </a:solidFill>
              </a:rPr>
              <a:t>  April 2024</a:t>
            </a:r>
            <a:endParaRPr lang="en-US" sz="1600"/>
          </a:p>
          <a:p>
            <a:r>
              <a:rPr lang="en-US" sz="1600">
                <a:solidFill>
                  <a:srgbClr val="0F0F55"/>
                </a:solidFill>
              </a:rPr>
              <a:t>2</a:t>
            </a:r>
            <a:r>
              <a:rPr lang="en-US" sz="1600" baseline="30000">
                <a:solidFill>
                  <a:srgbClr val="0F0F55"/>
                </a:solidFill>
              </a:rPr>
              <a:t>nd</a:t>
            </a:r>
            <a:r>
              <a:rPr lang="en-US" sz="1600">
                <a:solidFill>
                  <a:srgbClr val="0F0F55"/>
                </a:solidFill>
              </a:rPr>
              <a:t> call – December 2024. </a:t>
            </a:r>
          </a:p>
          <a:p>
            <a:r>
              <a:rPr lang="en-US" sz="1600">
                <a:solidFill>
                  <a:srgbClr val="0F0F55"/>
                </a:solidFill>
              </a:rPr>
              <a:t>Each call will stay open for </a:t>
            </a:r>
            <a:r>
              <a:rPr lang="en-US" sz="1600" b="1">
                <a:solidFill>
                  <a:srgbClr val="0F0F55"/>
                </a:solidFill>
              </a:rPr>
              <a:t>60 days</a:t>
            </a:r>
            <a:r>
              <a:rPr lang="en-US" sz="1600">
                <a:solidFill>
                  <a:srgbClr val="0F0F55"/>
                </a:solidFill>
              </a:rPr>
              <a:t>.  </a:t>
            </a:r>
          </a:p>
          <a:p>
            <a:r>
              <a:rPr lang="en-US" sz="1600">
                <a:solidFill>
                  <a:srgbClr val="0F0F55"/>
                </a:solidFill>
              </a:rPr>
              <a:t>Duration of projects:       </a:t>
            </a:r>
            <a:r>
              <a:rPr lang="en-US" sz="1600" b="1">
                <a:solidFill>
                  <a:srgbClr val="0F0F55"/>
                </a:solidFill>
              </a:rPr>
              <a:t>12 months</a:t>
            </a:r>
            <a:r>
              <a:rPr lang="en-US" sz="1600">
                <a:solidFill>
                  <a:srgbClr val="0F0F55"/>
                </a:solidFill>
              </a:rPr>
              <a:t>.</a:t>
            </a:r>
            <a:endParaRPr lang="en-GB" sz="1600" b="1">
              <a:solidFill>
                <a:srgbClr val="0F0F55"/>
              </a:solidFill>
            </a:endParaRPr>
          </a:p>
        </p:txBody>
      </p:sp>
    </p:spTree>
    <p:extLst>
      <p:ext uri="{BB962C8B-B14F-4D97-AF65-F5344CB8AC3E}">
        <p14:creationId xmlns:p14="http://schemas.microsoft.com/office/powerpoint/2010/main" val="30156879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35571A-6B4F-6221-65D1-C80E141C8FF3}"/>
              </a:ext>
            </a:extLst>
          </p:cNvPr>
          <p:cNvSpPr>
            <a:spLocks noGrp="1"/>
          </p:cNvSpPr>
          <p:nvPr>
            <p:ph type="title"/>
          </p:nvPr>
        </p:nvSpPr>
        <p:spPr/>
        <p:txBody>
          <a:bodyPr/>
          <a:lstStyle/>
          <a:p>
            <a:r>
              <a:rPr lang="en-GB" cap="none">
                <a:solidFill>
                  <a:srgbClr val="99CCFF"/>
                </a:solidFill>
              </a:rPr>
              <a:t>Timeline</a:t>
            </a:r>
            <a:r>
              <a:rPr lang="en-GB">
                <a:solidFill>
                  <a:srgbClr val="99CCFF"/>
                </a:solidFill>
              </a:rPr>
              <a:t>	</a:t>
            </a:r>
            <a:r>
              <a:rPr lang="en-GB">
                <a:solidFill>
                  <a:srgbClr val="0F0F55"/>
                </a:solidFill>
              </a:rPr>
              <a:t> 1</a:t>
            </a:r>
            <a:r>
              <a:rPr lang="en-GB" cap="none" baseline="30000">
                <a:solidFill>
                  <a:srgbClr val="0F0F55"/>
                </a:solidFill>
              </a:rPr>
              <a:t>st</a:t>
            </a:r>
            <a:r>
              <a:rPr lang="en-GB">
                <a:solidFill>
                  <a:srgbClr val="0F0F55"/>
                </a:solidFill>
              </a:rPr>
              <a:t> </a:t>
            </a:r>
            <a:r>
              <a:rPr lang="en-GB" cap="none">
                <a:solidFill>
                  <a:srgbClr val="0F0F55"/>
                </a:solidFill>
              </a:rPr>
              <a:t>Call Cascade Funding</a:t>
            </a:r>
            <a:endParaRPr lang="en-GB">
              <a:solidFill>
                <a:srgbClr val="0F0F55"/>
              </a:solidFill>
            </a:endParaRPr>
          </a:p>
        </p:txBody>
      </p:sp>
      <p:sp>
        <p:nvSpPr>
          <p:cNvPr id="6" name="Slide Number Placeholder 5">
            <a:extLst>
              <a:ext uri="{FF2B5EF4-FFF2-40B4-BE49-F238E27FC236}">
                <a16:creationId xmlns:a16="http://schemas.microsoft.com/office/drawing/2014/main" id="{10FE40D4-3EBF-9215-07E3-119952CBF053}"/>
              </a:ext>
            </a:extLst>
          </p:cNvPr>
          <p:cNvSpPr>
            <a:spLocks noGrp="1"/>
          </p:cNvSpPr>
          <p:nvPr>
            <p:ph type="sldNum" sz="quarter" idx="12"/>
          </p:nvPr>
        </p:nvSpPr>
        <p:spPr/>
        <p:txBody>
          <a:bodyPr/>
          <a:lstStyle/>
          <a:p>
            <a:fld id="{EE564337-EC0D-514C-8926-9471E1A66B46}" type="slidenum">
              <a:rPr lang="en-US" smtClean="0"/>
              <a:pPr/>
              <a:t>6</a:t>
            </a:fld>
            <a:endParaRPr lang="en-US"/>
          </a:p>
        </p:txBody>
      </p:sp>
      <p:grpSp>
        <p:nvGrpSpPr>
          <p:cNvPr id="11" name="Group 10">
            <a:extLst>
              <a:ext uri="{FF2B5EF4-FFF2-40B4-BE49-F238E27FC236}">
                <a16:creationId xmlns:a16="http://schemas.microsoft.com/office/drawing/2014/main" id="{1FB9096D-CE55-DD29-5FE7-2DA8118592F6}"/>
              </a:ext>
            </a:extLst>
          </p:cNvPr>
          <p:cNvGrpSpPr/>
          <p:nvPr/>
        </p:nvGrpSpPr>
        <p:grpSpPr>
          <a:xfrm>
            <a:off x="2654890" y="6016587"/>
            <a:ext cx="4370756" cy="671404"/>
            <a:chOff x="2654890" y="6016587"/>
            <a:chExt cx="4370756" cy="671404"/>
          </a:xfrm>
        </p:grpSpPr>
        <p:pic>
          <p:nvPicPr>
            <p:cNvPr id="12" name="Picture 2">
              <a:extLst>
                <a:ext uri="{FF2B5EF4-FFF2-40B4-BE49-F238E27FC236}">
                  <a16:creationId xmlns:a16="http://schemas.microsoft.com/office/drawing/2014/main" id="{057398C8-B0BC-C372-A8E7-74BF6C17BCB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7015" b="34089"/>
            <a:stretch/>
          </p:blipFill>
          <p:spPr bwMode="auto">
            <a:xfrm>
              <a:off x="2654890" y="6016587"/>
              <a:ext cx="1726192" cy="671404"/>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 descr="Funded by the EU">
              <a:extLst>
                <a:ext uri="{FF2B5EF4-FFF2-40B4-BE49-F238E27FC236}">
                  <a16:creationId xmlns:a16="http://schemas.microsoft.com/office/drawing/2014/main" id="{599F892E-32DA-9A88-F7FF-5301E34253D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95722" y="6138000"/>
              <a:ext cx="2329924" cy="489284"/>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5" name="Group 4">
            <a:extLst>
              <a:ext uri="{FF2B5EF4-FFF2-40B4-BE49-F238E27FC236}">
                <a16:creationId xmlns:a16="http://schemas.microsoft.com/office/drawing/2014/main" id="{7809767A-798D-8A9E-105A-59CE6B67542B}"/>
              </a:ext>
            </a:extLst>
          </p:cNvPr>
          <p:cNvGrpSpPr/>
          <p:nvPr/>
        </p:nvGrpSpPr>
        <p:grpSpPr>
          <a:xfrm>
            <a:off x="876204" y="1755360"/>
            <a:ext cx="10136784" cy="3562529"/>
            <a:chOff x="810000" y="1598438"/>
            <a:chExt cx="9841298" cy="4418700"/>
          </a:xfrm>
        </p:grpSpPr>
        <p:sp>
          <p:nvSpPr>
            <p:cNvPr id="7" name="Chevron 6">
              <a:extLst>
                <a:ext uri="{FF2B5EF4-FFF2-40B4-BE49-F238E27FC236}">
                  <a16:creationId xmlns:a16="http://schemas.microsoft.com/office/drawing/2014/main" id="{B06980FE-E4EB-40D7-2ECB-70B135D44C34}"/>
                </a:ext>
              </a:extLst>
            </p:cNvPr>
            <p:cNvSpPr/>
            <p:nvPr/>
          </p:nvSpPr>
          <p:spPr>
            <a:xfrm rot="5400000">
              <a:off x="1809135" y="3178870"/>
              <a:ext cx="881680" cy="2879945"/>
            </a:xfrm>
            <a:prstGeom prst="chevron">
              <a:avLst>
                <a:gd name="adj" fmla="val 20758"/>
              </a:avLst>
            </a:prstGeom>
            <a:solidFill>
              <a:srgbClr val="EEF2FF"/>
            </a:solidFill>
            <a:ln>
              <a:noFill/>
            </a:ln>
            <a:effectLst/>
          </p:spPr>
          <p:style>
            <a:lnRef idx="1">
              <a:schemeClr val="accent1"/>
            </a:lnRef>
            <a:fillRef idx="3">
              <a:schemeClr val="accent1"/>
            </a:fillRef>
            <a:effectRef idx="2">
              <a:schemeClr val="accent1"/>
            </a:effectRef>
            <a:fontRef idx="minor">
              <a:schemeClr val="lt1"/>
            </a:fontRef>
          </p:style>
          <p:txBody>
            <a:bodyPr vert="vert270" lIns="182880" rtlCol="0" anchor="ctr" anchorCtr="0"/>
            <a:lstStyle/>
            <a:p>
              <a:pPr algn="ctr"/>
              <a:endParaRPr lang="en-GB" sz="1100">
                <a:solidFill>
                  <a:srgbClr val="0F0F55"/>
                </a:solidFill>
                <a:latin typeface="Poppins" panose="00000500000000000000" pitchFamily="2" charset="0"/>
                <a:cs typeface="Poppins" panose="00000500000000000000" pitchFamily="2" charset="0"/>
              </a:endParaRPr>
            </a:p>
          </p:txBody>
        </p:sp>
        <p:sp>
          <p:nvSpPr>
            <p:cNvPr id="8" name="Chevron 20">
              <a:extLst>
                <a:ext uri="{FF2B5EF4-FFF2-40B4-BE49-F238E27FC236}">
                  <a16:creationId xmlns:a16="http://schemas.microsoft.com/office/drawing/2014/main" id="{E4912C3E-E99E-219F-F48A-FB0586CCF3CF}"/>
                </a:ext>
              </a:extLst>
            </p:cNvPr>
            <p:cNvSpPr/>
            <p:nvPr/>
          </p:nvSpPr>
          <p:spPr>
            <a:xfrm rot="5400000">
              <a:off x="1809134" y="2266832"/>
              <a:ext cx="881680" cy="2879945"/>
            </a:xfrm>
            <a:prstGeom prst="chevron">
              <a:avLst>
                <a:gd name="adj" fmla="val 20758"/>
              </a:avLst>
            </a:prstGeom>
            <a:solidFill>
              <a:srgbClr val="EEF2FF"/>
            </a:solidFill>
            <a:ln>
              <a:noFill/>
            </a:ln>
            <a:effectLst/>
          </p:spPr>
          <p:style>
            <a:lnRef idx="1">
              <a:schemeClr val="accent1"/>
            </a:lnRef>
            <a:fillRef idx="3">
              <a:schemeClr val="accent1"/>
            </a:fillRef>
            <a:effectRef idx="2">
              <a:schemeClr val="accent1"/>
            </a:effectRef>
            <a:fontRef idx="minor">
              <a:schemeClr val="lt1"/>
            </a:fontRef>
          </p:style>
          <p:txBody>
            <a:bodyPr vert="vert270" lIns="182880" rtlCol="0" anchor="ctr" anchorCtr="0"/>
            <a:lstStyle/>
            <a:p>
              <a:pPr algn="ctr"/>
              <a:endParaRPr lang="en-GB" sz="1100">
                <a:solidFill>
                  <a:srgbClr val="0F0F55"/>
                </a:solidFill>
                <a:latin typeface="Poppins" panose="00000500000000000000" pitchFamily="2" charset="0"/>
                <a:cs typeface="Poppins" panose="00000500000000000000" pitchFamily="2" charset="0"/>
              </a:endParaRPr>
            </a:p>
          </p:txBody>
        </p:sp>
        <p:sp>
          <p:nvSpPr>
            <p:cNvPr id="9" name="Chevron 21">
              <a:extLst>
                <a:ext uri="{FF2B5EF4-FFF2-40B4-BE49-F238E27FC236}">
                  <a16:creationId xmlns:a16="http://schemas.microsoft.com/office/drawing/2014/main" id="{34709138-E1C2-B9BB-D375-1C034AB66838}"/>
                </a:ext>
              </a:extLst>
            </p:cNvPr>
            <p:cNvSpPr/>
            <p:nvPr/>
          </p:nvSpPr>
          <p:spPr>
            <a:xfrm rot="5400000">
              <a:off x="1809134" y="1380199"/>
              <a:ext cx="881681" cy="2879945"/>
            </a:xfrm>
            <a:prstGeom prst="chevron">
              <a:avLst>
                <a:gd name="adj" fmla="val 20758"/>
              </a:avLst>
            </a:prstGeom>
            <a:solidFill>
              <a:srgbClr val="0F0F55"/>
            </a:solidFill>
            <a:ln>
              <a:noFill/>
            </a:ln>
            <a:effectLst/>
          </p:spPr>
          <p:style>
            <a:lnRef idx="1">
              <a:schemeClr val="accent1"/>
            </a:lnRef>
            <a:fillRef idx="3">
              <a:schemeClr val="accent1"/>
            </a:fillRef>
            <a:effectRef idx="2">
              <a:schemeClr val="accent1"/>
            </a:effectRef>
            <a:fontRef idx="minor">
              <a:schemeClr val="lt1"/>
            </a:fontRef>
          </p:style>
          <p:txBody>
            <a:bodyPr vert="vert270" lIns="182880" rtlCol="0" anchor="ctr" anchorCtr="0"/>
            <a:lstStyle/>
            <a:p>
              <a:pPr algn="ctr"/>
              <a:endParaRPr lang="en-GB" sz="1100">
                <a:solidFill>
                  <a:srgbClr val="E9EEF1"/>
                </a:solidFill>
                <a:latin typeface="Poppins" panose="00000500000000000000" pitchFamily="2" charset="0"/>
                <a:cs typeface="Poppins" panose="00000500000000000000" pitchFamily="2" charset="0"/>
              </a:endParaRPr>
            </a:p>
          </p:txBody>
        </p:sp>
        <p:sp>
          <p:nvSpPr>
            <p:cNvPr id="15" name="Pentagon 3">
              <a:extLst>
                <a:ext uri="{FF2B5EF4-FFF2-40B4-BE49-F238E27FC236}">
                  <a16:creationId xmlns:a16="http://schemas.microsoft.com/office/drawing/2014/main" id="{2AFD8F05-65C9-CEC5-DC62-BB604D9E9467}"/>
                </a:ext>
              </a:extLst>
            </p:cNvPr>
            <p:cNvSpPr/>
            <p:nvPr/>
          </p:nvSpPr>
          <p:spPr>
            <a:xfrm rot="5400000">
              <a:off x="1879492" y="597199"/>
              <a:ext cx="740963" cy="2879945"/>
            </a:xfrm>
            <a:prstGeom prst="homePlate">
              <a:avLst>
                <a:gd name="adj" fmla="val 22102"/>
              </a:avLst>
            </a:prstGeom>
            <a:solidFill>
              <a:srgbClr val="0F0F55"/>
            </a:solidFill>
            <a:ln>
              <a:noFill/>
            </a:ln>
            <a:effectLst/>
          </p:spPr>
          <p:style>
            <a:lnRef idx="1">
              <a:schemeClr val="accent1"/>
            </a:lnRef>
            <a:fillRef idx="3">
              <a:schemeClr val="accent1"/>
            </a:fillRef>
            <a:effectRef idx="2">
              <a:schemeClr val="accent1"/>
            </a:effectRef>
            <a:fontRef idx="minor">
              <a:schemeClr val="lt1"/>
            </a:fontRef>
          </p:style>
          <p:txBody>
            <a:bodyPr vert="vert270" lIns="182880" rtlCol="0" anchor="ctr" anchorCtr="0"/>
            <a:lstStyle/>
            <a:p>
              <a:pPr algn="ctr"/>
              <a:endParaRPr lang="en-GB" sz="1100">
                <a:solidFill>
                  <a:srgbClr val="E9EEF1"/>
                </a:solidFill>
                <a:latin typeface="Poppins" panose="00000500000000000000" pitchFamily="2" charset="0"/>
                <a:cs typeface="Poppins" panose="00000500000000000000" pitchFamily="2" charset="0"/>
              </a:endParaRPr>
            </a:p>
          </p:txBody>
        </p:sp>
        <p:cxnSp>
          <p:nvCxnSpPr>
            <p:cNvPr id="16" name="Straight Connector 15">
              <a:extLst>
                <a:ext uri="{FF2B5EF4-FFF2-40B4-BE49-F238E27FC236}">
                  <a16:creationId xmlns:a16="http://schemas.microsoft.com/office/drawing/2014/main" id="{8E3A44DF-D98A-F69A-EAAD-69E555220139}"/>
                </a:ext>
              </a:extLst>
            </p:cNvPr>
            <p:cNvCxnSpPr>
              <a:cxnSpLocks/>
            </p:cNvCxnSpPr>
            <p:nvPr/>
          </p:nvCxnSpPr>
          <p:spPr>
            <a:xfrm flipH="1" flipV="1">
              <a:off x="3983753" y="2719340"/>
              <a:ext cx="988982" cy="21"/>
            </a:xfrm>
            <a:prstGeom prst="line">
              <a:avLst/>
            </a:prstGeom>
            <a:ln>
              <a:solidFill>
                <a:srgbClr val="0F0F55"/>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E96A99DE-1F17-FFD9-3ECF-428F144F15F0}"/>
                </a:ext>
              </a:extLst>
            </p:cNvPr>
            <p:cNvCxnSpPr>
              <a:cxnSpLocks/>
            </p:cNvCxnSpPr>
            <p:nvPr/>
          </p:nvCxnSpPr>
          <p:spPr>
            <a:xfrm flipH="1" flipV="1">
              <a:off x="3983753" y="4549556"/>
              <a:ext cx="988982" cy="21"/>
            </a:xfrm>
            <a:prstGeom prst="line">
              <a:avLst/>
            </a:prstGeom>
            <a:ln>
              <a:solidFill>
                <a:srgbClr val="0F0F55"/>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BDD314E5-D12A-44A1-C9C9-91541152694E}"/>
                </a:ext>
              </a:extLst>
            </p:cNvPr>
            <p:cNvCxnSpPr>
              <a:cxnSpLocks/>
            </p:cNvCxnSpPr>
            <p:nvPr/>
          </p:nvCxnSpPr>
          <p:spPr>
            <a:xfrm flipH="1" flipV="1">
              <a:off x="3987959" y="1804232"/>
              <a:ext cx="988982" cy="21"/>
            </a:xfrm>
            <a:prstGeom prst="line">
              <a:avLst/>
            </a:prstGeom>
            <a:ln>
              <a:solidFill>
                <a:srgbClr val="0F0F55"/>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DB0A78E-ABF1-F622-00E0-6062BC646251}"/>
                </a:ext>
              </a:extLst>
            </p:cNvPr>
            <p:cNvCxnSpPr>
              <a:cxnSpLocks/>
            </p:cNvCxnSpPr>
            <p:nvPr/>
          </p:nvCxnSpPr>
          <p:spPr>
            <a:xfrm flipH="1" flipV="1">
              <a:off x="3983753" y="3634448"/>
              <a:ext cx="988982" cy="21"/>
            </a:xfrm>
            <a:prstGeom prst="line">
              <a:avLst/>
            </a:prstGeom>
            <a:ln>
              <a:solidFill>
                <a:srgbClr val="0F0F55"/>
              </a:solidFill>
            </a:ln>
          </p:spPr>
          <p:style>
            <a:lnRef idx="1">
              <a:schemeClr val="accent1"/>
            </a:lnRef>
            <a:fillRef idx="0">
              <a:schemeClr val="accent1"/>
            </a:fillRef>
            <a:effectRef idx="0">
              <a:schemeClr val="accent1"/>
            </a:effectRef>
            <a:fontRef idx="minor">
              <a:schemeClr val="tx1"/>
            </a:fontRef>
          </p:style>
        </p:cxnSp>
        <p:sp>
          <p:nvSpPr>
            <p:cNvPr id="20" name="Textplatzhalter 3">
              <a:extLst>
                <a:ext uri="{FF2B5EF4-FFF2-40B4-BE49-F238E27FC236}">
                  <a16:creationId xmlns:a16="http://schemas.microsoft.com/office/drawing/2014/main" id="{D2AB797C-B8C0-9926-AC2A-7373AED4DE27}"/>
                </a:ext>
              </a:extLst>
            </p:cNvPr>
            <p:cNvSpPr txBox="1">
              <a:spLocks/>
            </p:cNvSpPr>
            <p:nvPr/>
          </p:nvSpPr>
          <p:spPr>
            <a:xfrm>
              <a:off x="5230880" y="1598438"/>
              <a:ext cx="5369618" cy="526590"/>
            </a:xfrm>
            <a:prstGeom prst="rect">
              <a:avLst/>
            </a:prstGeom>
          </p:spPr>
          <p:txBody>
            <a:bodyPr lIns="0" tIns="0" rIns="0" bIns="0" anchor="ctr">
              <a:noAutofit/>
            </a:bodyPr>
            <a:lstStyle>
              <a:lvl1pPr marL="0" indent="0" algn="l" defTabSz="1219170" rtl="0" eaLnBrk="1" latinLnBrk="0" hangingPunct="1">
                <a:lnSpc>
                  <a:spcPct val="100000"/>
                </a:lnSpc>
                <a:spcBef>
                  <a:spcPts val="200"/>
                </a:spcBef>
                <a:spcAft>
                  <a:spcPts val="200"/>
                </a:spcAft>
                <a:buFont typeface="Arial" panose="020B0604020202020204" pitchFamily="34" charset="0"/>
                <a:buNone/>
                <a:defRPr sz="1400" b="0" kern="1200" cap="none" baseline="0">
                  <a:solidFill>
                    <a:schemeClr val="tx1"/>
                  </a:solidFill>
                  <a:latin typeface="+mn-lt"/>
                  <a:ea typeface="+mn-ea"/>
                  <a:cs typeface="+mn-cs"/>
                </a:defRPr>
              </a:lvl1pPr>
              <a:lvl2pPr marL="179388" marR="0" indent="-179388" algn="l" defTabSz="1219170" rtl="0" eaLnBrk="1" fontAlgn="auto" latinLnBrk="0" hangingPunct="1">
                <a:lnSpc>
                  <a:spcPct val="100000"/>
                </a:lnSpc>
                <a:spcBef>
                  <a:spcPts val="200"/>
                </a:spcBef>
                <a:spcAft>
                  <a:spcPts val="200"/>
                </a:spcAft>
                <a:buClrTx/>
                <a:buSzTx/>
                <a:buFont typeface="Arial" panose="020B0604020202020204" pitchFamily="34" charset="0"/>
                <a:buChar char="•"/>
                <a:tabLst/>
                <a:defRPr lang="en-GB" sz="1400" kern="1200" noProof="0">
                  <a:solidFill>
                    <a:schemeClr val="tx1"/>
                  </a:solidFill>
                  <a:latin typeface="+mn-lt"/>
                  <a:ea typeface="+mn-ea"/>
                  <a:cs typeface="+mn-cs"/>
                </a:defRPr>
              </a:lvl2pPr>
              <a:lvl3pPr marL="354013" indent="-179388" algn="l" defTabSz="1219170" rtl="0" eaLnBrk="1" latinLnBrk="0" hangingPunct="1">
                <a:lnSpc>
                  <a:spcPct val="100000"/>
                </a:lnSpc>
                <a:spcBef>
                  <a:spcPts val="200"/>
                </a:spcBef>
                <a:spcAft>
                  <a:spcPts val="200"/>
                </a:spcAft>
                <a:buFont typeface="Symbol" panose="05050102010706020507" pitchFamily="18" charset="2"/>
                <a:buChar char="-"/>
                <a:defRPr sz="1200" kern="1200">
                  <a:solidFill>
                    <a:schemeClr val="tx1"/>
                  </a:solidFill>
                  <a:latin typeface="+mn-lt"/>
                  <a:ea typeface="+mn-ea"/>
                  <a:cs typeface="+mn-cs"/>
                </a:defRPr>
              </a:lvl3pPr>
              <a:lvl4pPr marL="237061" indent="-237061" algn="l" defTabSz="1219170" rtl="0" eaLnBrk="1" latinLnBrk="0" hangingPunct="1">
                <a:lnSpc>
                  <a:spcPct val="100000"/>
                </a:lnSpc>
                <a:spcBef>
                  <a:spcPts val="200"/>
                </a:spcBef>
                <a:spcAft>
                  <a:spcPts val="200"/>
                </a:spcAft>
                <a:buClr>
                  <a:schemeClr val="tx1"/>
                </a:buClr>
                <a:buFont typeface="+mj-lt"/>
                <a:buAutoNum type="arabicPeriod"/>
                <a:defRPr sz="1200" kern="1200">
                  <a:solidFill>
                    <a:schemeClr val="tx1"/>
                  </a:solidFill>
                  <a:latin typeface="+mn-lt"/>
                  <a:ea typeface="+mn-ea"/>
                  <a:cs typeface="+mn-cs"/>
                </a:defRPr>
              </a:lvl4pPr>
              <a:lvl5pPr marL="0" indent="0" algn="l" defTabSz="1219170" rtl="0" eaLnBrk="1" latinLnBrk="0" hangingPunct="1">
                <a:lnSpc>
                  <a:spcPct val="100000"/>
                </a:lnSpc>
                <a:spcBef>
                  <a:spcPts val="200"/>
                </a:spcBef>
                <a:spcAft>
                  <a:spcPts val="200"/>
                </a:spcAft>
                <a:buFont typeface="Arial" panose="020B0604020202020204" pitchFamily="34" charset="0"/>
                <a:buNone/>
                <a:defRPr sz="1200" kern="1200" baseline="0">
                  <a:solidFill>
                    <a:schemeClr val="tx1"/>
                  </a:solidFill>
                  <a:latin typeface="+mn-lt"/>
                  <a:ea typeface="+mn-ea"/>
                  <a:cs typeface="+mn-cs"/>
                </a:defRPr>
              </a:lvl5pPr>
              <a:lvl6pPr marL="179388" indent="-179388" algn="l" defTabSz="1219170" rtl="0" eaLnBrk="1" latinLnBrk="0" hangingPunct="1">
                <a:lnSpc>
                  <a:spcPct val="100000"/>
                </a:lnSpc>
                <a:spcBef>
                  <a:spcPts val="200"/>
                </a:spcBef>
                <a:spcAft>
                  <a:spcPts val="200"/>
                </a:spcAft>
                <a:buFont typeface="Symbol" panose="05050102010706020507" pitchFamily="18" charset="2"/>
                <a:buChar char="-"/>
                <a:defRPr sz="1000" kern="1200">
                  <a:solidFill>
                    <a:schemeClr val="tx1"/>
                  </a:solidFill>
                  <a:latin typeface="+mn-lt"/>
                  <a:ea typeface="+mn-ea"/>
                  <a:cs typeface="+mn-cs"/>
                </a:defRPr>
              </a:lvl6pPr>
              <a:lvl7pPr marL="0" indent="0" algn="l" defTabSz="1219170" rtl="0" eaLnBrk="1" latinLnBrk="0" hangingPunct="1">
                <a:lnSpc>
                  <a:spcPct val="100000"/>
                </a:lnSpc>
                <a:spcBef>
                  <a:spcPts val="200"/>
                </a:spcBef>
                <a:spcAft>
                  <a:spcPts val="200"/>
                </a:spcAft>
                <a:buFont typeface="Arial" panose="020B0604020202020204" pitchFamily="34" charset="0"/>
                <a:buNone/>
                <a:defRPr sz="1000" kern="1200">
                  <a:solidFill>
                    <a:schemeClr val="tx1"/>
                  </a:solidFill>
                  <a:latin typeface="+mn-lt"/>
                  <a:ea typeface="+mn-ea"/>
                  <a:cs typeface="+mn-cs"/>
                </a:defRPr>
              </a:lvl7pPr>
              <a:lvl8pPr marL="0" indent="0" algn="l" defTabSz="1219170" rtl="0" eaLnBrk="1" latinLnBrk="0" hangingPunct="1">
                <a:lnSpc>
                  <a:spcPct val="100000"/>
                </a:lnSpc>
                <a:spcBef>
                  <a:spcPts val="200"/>
                </a:spcBef>
                <a:spcAft>
                  <a:spcPts val="200"/>
                </a:spcAft>
                <a:buFont typeface="Arial" panose="020B0604020202020204" pitchFamily="34" charset="0"/>
                <a:buNone/>
                <a:defRPr sz="800" kern="1200">
                  <a:solidFill>
                    <a:schemeClr val="tx1"/>
                  </a:solidFill>
                  <a:latin typeface="+mn-lt"/>
                  <a:ea typeface="+mn-ea"/>
                  <a:cs typeface="+mn-cs"/>
                </a:defRPr>
              </a:lvl8pPr>
              <a:lvl9pPr marL="122764" indent="-122764" algn="l" defTabSz="1219170" rtl="0" eaLnBrk="1" latinLnBrk="0" hangingPunct="1">
                <a:lnSpc>
                  <a:spcPct val="100000"/>
                </a:lnSpc>
                <a:spcBef>
                  <a:spcPts val="200"/>
                </a:spcBef>
                <a:spcAft>
                  <a:spcPts val="200"/>
                </a:spcAft>
                <a:buFont typeface="+mj-lt"/>
                <a:buAutoNum type="arabicParenR"/>
                <a:defRPr sz="600" kern="1200">
                  <a:solidFill>
                    <a:schemeClr val="tx1"/>
                  </a:solidFill>
                  <a:latin typeface="+mn-lt"/>
                  <a:ea typeface="+mn-ea"/>
                  <a:cs typeface="+mn-cs"/>
                </a:defRPr>
              </a:lvl9pPr>
            </a:lstStyle>
            <a:p>
              <a:r>
                <a:rPr lang="en-US" b="1">
                  <a:solidFill>
                    <a:srgbClr val="0F0F55"/>
                  </a:solidFill>
                  <a:latin typeface="Poppins"/>
                  <a:cs typeface="Poppins"/>
                </a:rPr>
                <a:t>Launch of the Call </a:t>
              </a:r>
              <a:r>
                <a:rPr lang="en-US">
                  <a:solidFill>
                    <a:srgbClr val="0F0F55"/>
                  </a:solidFill>
                  <a:latin typeface="Poppins"/>
                  <a:cs typeface="Poppins"/>
                </a:rPr>
                <a:t>- Opening of the First CoARA Boost Cascade Funding Call, Call open for two months </a:t>
              </a:r>
              <a:endParaRPr lang="en-US">
                <a:solidFill>
                  <a:srgbClr val="0F0F55"/>
                </a:solidFill>
                <a:latin typeface="Poppins" panose="00000500000000000000" pitchFamily="2" charset="0"/>
                <a:cs typeface="Poppins" panose="00000500000000000000" pitchFamily="2" charset="0"/>
              </a:endParaRPr>
            </a:p>
          </p:txBody>
        </p:sp>
        <p:sp>
          <p:nvSpPr>
            <p:cNvPr id="21" name="Textplatzhalter 3">
              <a:extLst>
                <a:ext uri="{FF2B5EF4-FFF2-40B4-BE49-F238E27FC236}">
                  <a16:creationId xmlns:a16="http://schemas.microsoft.com/office/drawing/2014/main" id="{83E7F00E-893A-FA17-3C10-3B2F1D75CCD6}"/>
                </a:ext>
              </a:extLst>
            </p:cNvPr>
            <p:cNvSpPr txBox="1">
              <a:spLocks/>
            </p:cNvSpPr>
            <p:nvPr/>
          </p:nvSpPr>
          <p:spPr>
            <a:xfrm>
              <a:off x="810002" y="1816293"/>
              <a:ext cx="2879945" cy="385616"/>
            </a:xfrm>
            <a:prstGeom prst="rect">
              <a:avLst/>
            </a:prstGeom>
          </p:spPr>
          <p:txBody>
            <a:bodyPr lIns="0" tIns="0" rIns="0" bIns="0" anchor="ctr">
              <a:noAutofit/>
            </a:bodyPr>
            <a:lstStyle>
              <a:lvl1pPr marL="0" indent="0" algn="l" defTabSz="1219170" rtl="0" eaLnBrk="1" latinLnBrk="0" hangingPunct="1">
                <a:lnSpc>
                  <a:spcPct val="100000"/>
                </a:lnSpc>
                <a:spcBef>
                  <a:spcPts val="200"/>
                </a:spcBef>
                <a:spcAft>
                  <a:spcPts val="200"/>
                </a:spcAft>
                <a:buFont typeface="Arial" panose="020B0604020202020204" pitchFamily="34" charset="0"/>
                <a:buNone/>
                <a:defRPr sz="1400" b="0" kern="1200" cap="none" baseline="0">
                  <a:solidFill>
                    <a:schemeClr val="tx1"/>
                  </a:solidFill>
                  <a:latin typeface="+mn-lt"/>
                  <a:ea typeface="+mn-ea"/>
                  <a:cs typeface="+mn-cs"/>
                </a:defRPr>
              </a:lvl1pPr>
              <a:lvl2pPr marL="179388" marR="0" indent="-179388" algn="l" defTabSz="1219170" rtl="0" eaLnBrk="1" fontAlgn="auto" latinLnBrk="0" hangingPunct="1">
                <a:lnSpc>
                  <a:spcPct val="100000"/>
                </a:lnSpc>
                <a:spcBef>
                  <a:spcPts val="200"/>
                </a:spcBef>
                <a:spcAft>
                  <a:spcPts val="200"/>
                </a:spcAft>
                <a:buClrTx/>
                <a:buSzTx/>
                <a:buFont typeface="Arial" panose="020B0604020202020204" pitchFamily="34" charset="0"/>
                <a:buChar char="•"/>
                <a:tabLst/>
                <a:defRPr lang="en-GB" sz="1400" kern="1200" noProof="0">
                  <a:solidFill>
                    <a:schemeClr val="tx1"/>
                  </a:solidFill>
                  <a:latin typeface="+mn-lt"/>
                  <a:ea typeface="+mn-ea"/>
                  <a:cs typeface="+mn-cs"/>
                </a:defRPr>
              </a:lvl2pPr>
              <a:lvl3pPr marL="354013" indent="-179388" algn="l" defTabSz="1219170" rtl="0" eaLnBrk="1" latinLnBrk="0" hangingPunct="1">
                <a:lnSpc>
                  <a:spcPct val="100000"/>
                </a:lnSpc>
                <a:spcBef>
                  <a:spcPts val="200"/>
                </a:spcBef>
                <a:spcAft>
                  <a:spcPts val="200"/>
                </a:spcAft>
                <a:buFont typeface="Symbol" panose="05050102010706020507" pitchFamily="18" charset="2"/>
                <a:buChar char="-"/>
                <a:defRPr sz="1200" kern="1200">
                  <a:solidFill>
                    <a:schemeClr val="tx1"/>
                  </a:solidFill>
                  <a:latin typeface="+mn-lt"/>
                  <a:ea typeface="+mn-ea"/>
                  <a:cs typeface="+mn-cs"/>
                </a:defRPr>
              </a:lvl3pPr>
              <a:lvl4pPr marL="237061" indent="-237061" algn="l" defTabSz="1219170" rtl="0" eaLnBrk="1" latinLnBrk="0" hangingPunct="1">
                <a:lnSpc>
                  <a:spcPct val="100000"/>
                </a:lnSpc>
                <a:spcBef>
                  <a:spcPts val="200"/>
                </a:spcBef>
                <a:spcAft>
                  <a:spcPts val="200"/>
                </a:spcAft>
                <a:buClr>
                  <a:schemeClr val="tx1"/>
                </a:buClr>
                <a:buFont typeface="+mj-lt"/>
                <a:buAutoNum type="arabicPeriod"/>
                <a:defRPr sz="1200" kern="1200">
                  <a:solidFill>
                    <a:schemeClr val="tx1"/>
                  </a:solidFill>
                  <a:latin typeface="+mn-lt"/>
                  <a:ea typeface="+mn-ea"/>
                  <a:cs typeface="+mn-cs"/>
                </a:defRPr>
              </a:lvl4pPr>
              <a:lvl5pPr marL="0" indent="0" algn="l" defTabSz="1219170" rtl="0" eaLnBrk="1" latinLnBrk="0" hangingPunct="1">
                <a:lnSpc>
                  <a:spcPct val="100000"/>
                </a:lnSpc>
                <a:spcBef>
                  <a:spcPts val="200"/>
                </a:spcBef>
                <a:spcAft>
                  <a:spcPts val="200"/>
                </a:spcAft>
                <a:buFont typeface="Arial" panose="020B0604020202020204" pitchFamily="34" charset="0"/>
                <a:buNone/>
                <a:defRPr sz="1200" kern="1200" baseline="0">
                  <a:solidFill>
                    <a:schemeClr val="tx1"/>
                  </a:solidFill>
                  <a:latin typeface="+mn-lt"/>
                  <a:ea typeface="+mn-ea"/>
                  <a:cs typeface="+mn-cs"/>
                </a:defRPr>
              </a:lvl5pPr>
              <a:lvl6pPr marL="179388" indent="-179388" algn="l" defTabSz="1219170" rtl="0" eaLnBrk="1" latinLnBrk="0" hangingPunct="1">
                <a:lnSpc>
                  <a:spcPct val="100000"/>
                </a:lnSpc>
                <a:spcBef>
                  <a:spcPts val="200"/>
                </a:spcBef>
                <a:spcAft>
                  <a:spcPts val="200"/>
                </a:spcAft>
                <a:buFont typeface="Symbol" panose="05050102010706020507" pitchFamily="18" charset="2"/>
                <a:buChar char="-"/>
                <a:defRPr sz="1000" kern="1200">
                  <a:solidFill>
                    <a:schemeClr val="tx1"/>
                  </a:solidFill>
                  <a:latin typeface="+mn-lt"/>
                  <a:ea typeface="+mn-ea"/>
                  <a:cs typeface="+mn-cs"/>
                </a:defRPr>
              </a:lvl6pPr>
              <a:lvl7pPr marL="0" indent="0" algn="l" defTabSz="1219170" rtl="0" eaLnBrk="1" latinLnBrk="0" hangingPunct="1">
                <a:lnSpc>
                  <a:spcPct val="100000"/>
                </a:lnSpc>
                <a:spcBef>
                  <a:spcPts val="200"/>
                </a:spcBef>
                <a:spcAft>
                  <a:spcPts val="200"/>
                </a:spcAft>
                <a:buFont typeface="Arial" panose="020B0604020202020204" pitchFamily="34" charset="0"/>
                <a:buNone/>
                <a:defRPr sz="1000" kern="1200">
                  <a:solidFill>
                    <a:schemeClr val="tx1"/>
                  </a:solidFill>
                  <a:latin typeface="+mn-lt"/>
                  <a:ea typeface="+mn-ea"/>
                  <a:cs typeface="+mn-cs"/>
                </a:defRPr>
              </a:lvl7pPr>
              <a:lvl8pPr marL="0" indent="0" algn="l" defTabSz="1219170" rtl="0" eaLnBrk="1" latinLnBrk="0" hangingPunct="1">
                <a:lnSpc>
                  <a:spcPct val="100000"/>
                </a:lnSpc>
                <a:spcBef>
                  <a:spcPts val="200"/>
                </a:spcBef>
                <a:spcAft>
                  <a:spcPts val="200"/>
                </a:spcAft>
                <a:buFont typeface="Arial" panose="020B0604020202020204" pitchFamily="34" charset="0"/>
                <a:buNone/>
                <a:defRPr sz="800" kern="1200">
                  <a:solidFill>
                    <a:schemeClr val="tx1"/>
                  </a:solidFill>
                  <a:latin typeface="+mn-lt"/>
                  <a:ea typeface="+mn-ea"/>
                  <a:cs typeface="+mn-cs"/>
                </a:defRPr>
              </a:lvl8pPr>
              <a:lvl9pPr marL="122764" indent="-122764" algn="l" defTabSz="1219170" rtl="0" eaLnBrk="1" latinLnBrk="0" hangingPunct="1">
                <a:lnSpc>
                  <a:spcPct val="100000"/>
                </a:lnSpc>
                <a:spcBef>
                  <a:spcPts val="200"/>
                </a:spcBef>
                <a:spcAft>
                  <a:spcPts val="200"/>
                </a:spcAft>
                <a:buFont typeface="+mj-lt"/>
                <a:buAutoNum type="arabicParenR"/>
                <a:defRPr sz="600" kern="1200">
                  <a:solidFill>
                    <a:schemeClr val="tx1"/>
                  </a:solidFill>
                  <a:latin typeface="+mn-lt"/>
                  <a:ea typeface="+mn-ea"/>
                  <a:cs typeface="+mn-cs"/>
                </a:defRPr>
              </a:lvl9pPr>
            </a:lstStyle>
            <a:p>
              <a:pPr algn="ctr"/>
              <a:r>
                <a:rPr lang="en-GB" sz="1600" b="1">
                  <a:solidFill>
                    <a:schemeClr val="bg1"/>
                  </a:solidFill>
                  <a:latin typeface="Poppins" panose="00000500000000000000" pitchFamily="2" charset="0"/>
                  <a:cs typeface="Poppins" panose="00000500000000000000" pitchFamily="2" charset="0"/>
                </a:rPr>
                <a:t>26/04/2024</a:t>
              </a:r>
            </a:p>
          </p:txBody>
        </p:sp>
        <p:sp>
          <p:nvSpPr>
            <p:cNvPr id="22" name="Textplatzhalter 3">
              <a:extLst>
                <a:ext uri="{FF2B5EF4-FFF2-40B4-BE49-F238E27FC236}">
                  <a16:creationId xmlns:a16="http://schemas.microsoft.com/office/drawing/2014/main" id="{22D5426F-0DF3-4F16-07A5-FEBB5A303630}"/>
                </a:ext>
              </a:extLst>
            </p:cNvPr>
            <p:cNvSpPr txBox="1">
              <a:spLocks/>
            </p:cNvSpPr>
            <p:nvPr/>
          </p:nvSpPr>
          <p:spPr>
            <a:xfrm>
              <a:off x="814209" y="2738551"/>
              <a:ext cx="2879945" cy="385616"/>
            </a:xfrm>
            <a:prstGeom prst="rect">
              <a:avLst/>
            </a:prstGeom>
          </p:spPr>
          <p:txBody>
            <a:bodyPr lIns="0" tIns="0" rIns="0" bIns="0" anchor="ctr">
              <a:noAutofit/>
            </a:bodyPr>
            <a:lstStyle>
              <a:lvl1pPr marL="0" indent="0" algn="l" defTabSz="1219170" rtl="0" eaLnBrk="1" latinLnBrk="0" hangingPunct="1">
                <a:lnSpc>
                  <a:spcPct val="100000"/>
                </a:lnSpc>
                <a:spcBef>
                  <a:spcPts val="200"/>
                </a:spcBef>
                <a:spcAft>
                  <a:spcPts val="200"/>
                </a:spcAft>
                <a:buFont typeface="Arial" panose="020B0604020202020204" pitchFamily="34" charset="0"/>
                <a:buNone/>
                <a:defRPr sz="1400" b="0" kern="1200" cap="none" baseline="0">
                  <a:solidFill>
                    <a:schemeClr val="tx1"/>
                  </a:solidFill>
                  <a:latin typeface="+mn-lt"/>
                  <a:ea typeface="+mn-ea"/>
                  <a:cs typeface="+mn-cs"/>
                </a:defRPr>
              </a:lvl1pPr>
              <a:lvl2pPr marL="179388" marR="0" indent="-179388" algn="l" defTabSz="1219170" rtl="0" eaLnBrk="1" fontAlgn="auto" latinLnBrk="0" hangingPunct="1">
                <a:lnSpc>
                  <a:spcPct val="100000"/>
                </a:lnSpc>
                <a:spcBef>
                  <a:spcPts val="200"/>
                </a:spcBef>
                <a:spcAft>
                  <a:spcPts val="200"/>
                </a:spcAft>
                <a:buClrTx/>
                <a:buSzTx/>
                <a:buFont typeface="Arial" panose="020B0604020202020204" pitchFamily="34" charset="0"/>
                <a:buChar char="•"/>
                <a:tabLst/>
                <a:defRPr lang="en-GB" sz="1400" kern="1200" noProof="0">
                  <a:solidFill>
                    <a:schemeClr val="tx1"/>
                  </a:solidFill>
                  <a:latin typeface="+mn-lt"/>
                  <a:ea typeface="+mn-ea"/>
                  <a:cs typeface="+mn-cs"/>
                </a:defRPr>
              </a:lvl2pPr>
              <a:lvl3pPr marL="354013" indent="-179388" algn="l" defTabSz="1219170" rtl="0" eaLnBrk="1" latinLnBrk="0" hangingPunct="1">
                <a:lnSpc>
                  <a:spcPct val="100000"/>
                </a:lnSpc>
                <a:spcBef>
                  <a:spcPts val="200"/>
                </a:spcBef>
                <a:spcAft>
                  <a:spcPts val="200"/>
                </a:spcAft>
                <a:buFont typeface="Symbol" panose="05050102010706020507" pitchFamily="18" charset="2"/>
                <a:buChar char="-"/>
                <a:defRPr sz="1200" kern="1200">
                  <a:solidFill>
                    <a:schemeClr val="tx1"/>
                  </a:solidFill>
                  <a:latin typeface="+mn-lt"/>
                  <a:ea typeface="+mn-ea"/>
                  <a:cs typeface="+mn-cs"/>
                </a:defRPr>
              </a:lvl3pPr>
              <a:lvl4pPr marL="237061" indent="-237061" algn="l" defTabSz="1219170" rtl="0" eaLnBrk="1" latinLnBrk="0" hangingPunct="1">
                <a:lnSpc>
                  <a:spcPct val="100000"/>
                </a:lnSpc>
                <a:spcBef>
                  <a:spcPts val="200"/>
                </a:spcBef>
                <a:spcAft>
                  <a:spcPts val="200"/>
                </a:spcAft>
                <a:buClr>
                  <a:schemeClr val="tx1"/>
                </a:buClr>
                <a:buFont typeface="+mj-lt"/>
                <a:buAutoNum type="arabicPeriod"/>
                <a:defRPr sz="1200" kern="1200">
                  <a:solidFill>
                    <a:schemeClr val="tx1"/>
                  </a:solidFill>
                  <a:latin typeface="+mn-lt"/>
                  <a:ea typeface="+mn-ea"/>
                  <a:cs typeface="+mn-cs"/>
                </a:defRPr>
              </a:lvl4pPr>
              <a:lvl5pPr marL="0" indent="0" algn="l" defTabSz="1219170" rtl="0" eaLnBrk="1" latinLnBrk="0" hangingPunct="1">
                <a:lnSpc>
                  <a:spcPct val="100000"/>
                </a:lnSpc>
                <a:spcBef>
                  <a:spcPts val="200"/>
                </a:spcBef>
                <a:spcAft>
                  <a:spcPts val="200"/>
                </a:spcAft>
                <a:buFont typeface="Arial" panose="020B0604020202020204" pitchFamily="34" charset="0"/>
                <a:buNone/>
                <a:defRPr sz="1200" kern="1200" baseline="0">
                  <a:solidFill>
                    <a:schemeClr val="tx1"/>
                  </a:solidFill>
                  <a:latin typeface="+mn-lt"/>
                  <a:ea typeface="+mn-ea"/>
                  <a:cs typeface="+mn-cs"/>
                </a:defRPr>
              </a:lvl5pPr>
              <a:lvl6pPr marL="179388" indent="-179388" algn="l" defTabSz="1219170" rtl="0" eaLnBrk="1" latinLnBrk="0" hangingPunct="1">
                <a:lnSpc>
                  <a:spcPct val="100000"/>
                </a:lnSpc>
                <a:spcBef>
                  <a:spcPts val="200"/>
                </a:spcBef>
                <a:spcAft>
                  <a:spcPts val="200"/>
                </a:spcAft>
                <a:buFont typeface="Symbol" panose="05050102010706020507" pitchFamily="18" charset="2"/>
                <a:buChar char="-"/>
                <a:defRPr sz="1000" kern="1200">
                  <a:solidFill>
                    <a:schemeClr val="tx1"/>
                  </a:solidFill>
                  <a:latin typeface="+mn-lt"/>
                  <a:ea typeface="+mn-ea"/>
                  <a:cs typeface="+mn-cs"/>
                </a:defRPr>
              </a:lvl6pPr>
              <a:lvl7pPr marL="0" indent="0" algn="l" defTabSz="1219170" rtl="0" eaLnBrk="1" latinLnBrk="0" hangingPunct="1">
                <a:lnSpc>
                  <a:spcPct val="100000"/>
                </a:lnSpc>
                <a:spcBef>
                  <a:spcPts val="200"/>
                </a:spcBef>
                <a:spcAft>
                  <a:spcPts val="200"/>
                </a:spcAft>
                <a:buFont typeface="Arial" panose="020B0604020202020204" pitchFamily="34" charset="0"/>
                <a:buNone/>
                <a:defRPr sz="1000" kern="1200">
                  <a:solidFill>
                    <a:schemeClr val="tx1"/>
                  </a:solidFill>
                  <a:latin typeface="+mn-lt"/>
                  <a:ea typeface="+mn-ea"/>
                  <a:cs typeface="+mn-cs"/>
                </a:defRPr>
              </a:lvl7pPr>
              <a:lvl8pPr marL="0" indent="0" algn="l" defTabSz="1219170" rtl="0" eaLnBrk="1" latinLnBrk="0" hangingPunct="1">
                <a:lnSpc>
                  <a:spcPct val="100000"/>
                </a:lnSpc>
                <a:spcBef>
                  <a:spcPts val="200"/>
                </a:spcBef>
                <a:spcAft>
                  <a:spcPts val="200"/>
                </a:spcAft>
                <a:buFont typeface="Arial" panose="020B0604020202020204" pitchFamily="34" charset="0"/>
                <a:buNone/>
                <a:defRPr sz="800" kern="1200">
                  <a:solidFill>
                    <a:schemeClr val="tx1"/>
                  </a:solidFill>
                  <a:latin typeface="+mn-lt"/>
                  <a:ea typeface="+mn-ea"/>
                  <a:cs typeface="+mn-cs"/>
                </a:defRPr>
              </a:lvl8pPr>
              <a:lvl9pPr marL="122764" indent="-122764" algn="l" defTabSz="1219170" rtl="0" eaLnBrk="1" latinLnBrk="0" hangingPunct="1">
                <a:lnSpc>
                  <a:spcPct val="100000"/>
                </a:lnSpc>
                <a:spcBef>
                  <a:spcPts val="200"/>
                </a:spcBef>
                <a:spcAft>
                  <a:spcPts val="200"/>
                </a:spcAft>
                <a:buFont typeface="+mj-lt"/>
                <a:buAutoNum type="arabicParenR"/>
                <a:defRPr sz="600" kern="1200">
                  <a:solidFill>
                    <a:schemeClr val="tx1"/>
                  </a:solidFill>
                  <a:latin typeface="+mn-lt"/>
                  <a:ea typeface="+mn-ea"/>
                  <a:cs typeface="+mn-cs"/>
                </a:defRPr>
              </a:lvl9pPr>
            </a:lstStyle>
            <a:p>
              <a:pPr algn="ctr"/>
              <a:endParaRPr lang="en-GB" sz="1100">
                <a:solidFill>
                  <a:srgbClr val="E9EEF1"/>
                </a:solidFill>
                <a:latin typeface="Poppins" panose="00000500000000000000" pitchFamily="2" charset="0"/>
                <a:cs typeface="Poppins" panose="00000500000000000000" pitchFamily="2" charset="0"/>
              </a:endParaRPr>
            </a:p>
          </p:txBody>
        </p:sp>
        <p:sp>
          <p:nvSpPr>
            <p:cNvPr id="23" name="Textplatzhalter 3">
              <a:extLst>
                <a:ext uri="{FF2B5EF4-FFF2-40B4-BE49-F238E27FC236}">
                  <a16:creationId xmlns:a16="http://schemas.microsoft.com/office/drawing/2014/main" id="{1C6FC24D-E4C4-4CCB-C173-221022F7DEBF}"/>
                </a:ext>
              </a:extLst>
            </p:cNvPr>
            <p:cNvSpPr txBox="1">
              <a:spLocks/>
            </p:cNvSpPr>
            <p:nvPr/>
          </p:nvSpPr>
          <p:spPr>
            <a:xfrm>
              <a:off x="819381" y="3570433"/>
              <a:ext cx="2879945" cy="385616"/>
            </a:xfrm>
            <a:prstGeom prst="rect">
              <a:avLst/>
            </a:prstGeom>
          </p:spPr>
          <p:txBody>
            <a:bodyPr lIns="0" tIns="0" rIns="0" bIns="0" anchor="ctr">
              <a:noAutofit/>
            </a:bodyPr>
            <a:lstStyle>
              <a:lvl1pPr marL="0" indent="0" algn="l" defTabSz="1219170" rtl="0" eaLnBrk="1" latinLnBrk="0" hangingPunct="1">
                <a:lnSpc>
                  <a:spcPct val="100000"/>
                </a:lnSpc>
                <a:spcBef>
                  <a:spcPts val="200"/>
                </a:spcBef>
                <a:spcAft>
                  <a:spcPts val="200"/>
                </a:spcAft>
                <a:buFont typeface="Arial" panose="020B0604020202020204" pitchFamily="34" charset="0"/>
                <a:buNone/>
                <a:defRPr sz="1400" b="0" kern="1200" cap="none" baseline="0">
                  <a:solidFill>
                    <a:schemeClr val="tx1"/>
                  </a:solidFill>
                  <a:latin typeface="+mn-lt"/>
                  <a:ea typeface="+mn-ea"/>
                  <a:cs typeface="+mn-cs"/>
                </a:defRPr>
              </a:lvl1pPr>
              <a:lvl2pPr marL="179388" marR="0" indent="-179388" algn="l" defTabSz="1219170" rtl="0" eaLnBrk="1" fontAlgn="auto" latinLnBrk="0" hangingPunct="1">
                <a:lnSpc>
                  <a:spcPct val="100000"/>
                </a:lnSpc>
                <a:spcBef>
                  <a:spcPts val="200"/>
                </a:spcBef>
                <a:spcAft>
                  <a:spcPts val="200"/>
                </a:spcAft>
                <a:buClrTx/>
                <a:buSzTx/>
                <a:buFont typeface="Arial" panose="020B0604020202020204" pitchFamily="34" charset="0"/>
                <a:buChar char="•"/>
                <a:tabLst/>
                <a:defRPr lang="en-GB" sz="1400" kern="1200" noProof="0">
                  <a:solidFill>
                    <a:schemeClr val="tx1"/>
                  </a:solidFill>
                  <a:latin typeface="+mn-lt"/>
                  <a:ea typeface="+mn-ea"/>
                  <a:cs typeface="+mn-cs"/>
                </a:defRPr>
              </a:lvl2pPr>
              <a:lvl3pPr marL="354013" indent="-179388" algn="l" defTabSz="1219170" rtl="0" eaLnBrk="1" latinLnBrk="0" hangingPunct="1">
                <a:lnSpc>
                  <a:spcPct val="100000"/>
                </a:lnSpc>
                <a:spcBef>
                  <a:spcPts val="200"/>
                </a:spcBef>
                <a:spcAft>
                  <a:spcPts val="200"/>
                </a:spcAft>
                <a:buFont typeface="Symbol" panose="05050102010706020507" pitchFamily="18" charset="2"/>
                <a:buChar char="-"/>
                <a:defRPr sz="1200" kern="1200">
                  <a:solidFill>
                    <a:schemeClr val="tx1"/>
                  </a:solidFill>
                  <a:latin typeface="+mn-lt"/>
                  <a:ea typeface="+mn-ea"/>
                  <a:cs typeface="+mn-cs"/>
                </a:defRPr>
              </a:lvl3pPr>
              <a:lvl4pPr marL="237061" indent="-237061" algn="l" defTabSz="1219170" rtl="0" eaLnBrk="1" latinLnBrk="0" hangingPunct="1">
                <a:lnSpc>
                  <a:spcPct val="100000"/>
                </a:lnSpc>
                <a:spcBef>
                  <a:spcPts val="200"/>
                </a:spcBef>
                <a:spcAft>
                  <a:spcPts val="200"/>
                </a:spcAft>
                <a:buClr>
                  <a:schemeClr val="tx1"/>
                </a:buClr>
                <a:buFont typeface="+mj-lt"/>
                <a:buAutoNum type="arabicPeriod"/>
                <a:defRPr sz="1200" kern="1200">
                  <a:solidFill>
                    <a:schemeClr val="tx1"/>
                  </a:solidFill>
                  <a:latin typeface="+mn-lt"/>
                  <a:ea typeface="+mn-ea"/>
                  <a:cs typeface="+mn-cs"/>
                </a:defRPr>
              </a:lvl4pPr>
              <a:lvl5pPr marL="0" indent="0" algn="l" defTabSz="1219170" rtl="0" eaLnBrk="1" latinLnBrk="0" hangingPunct="1">
                <a:lnSpc>
                  <a:spcPct val="100000"/>
                </a:lnSpc>
                <a:spcBef>
                  <a:spcPts val="200"/>
                </a:spcBef>
                <a:spcAft>
                  <a:spcPts val="200"/>
                </a:spcAft>
                <a:buFont typeface="Arial" panose="020B0604020202020204" pitchFamily="34" charset="0"/>
                <a:buNone/>
                <a:defRPr sz="1200" kern="1200" baseline="0">
                  <a:solidFill>
                    <a:schemeClr val="tx1"/>
                  </a:solidFill>
                  <a:latin typeface="+mn-lt"/>
                  <a:ea typeface="+mn-ea"/>
                  <a:cs typeface="+mn-cs"/>
                </a:defRPr>
              </a:lvl5pPr>
              <a:lvl6pPr marL="179388" indent="-179388" algn="l" defTabSz="1219170" rtl="0" eaLnBrk="1" latinLnBrk="0" hangingPunct="1">
                <a:lnSpc>
                  <a:spcPct val="100000"/>
                </a:lnSpc>
                <a:spcBef>
                  <a:spcPts val="200"/>
                </a:spcBef>
                <a:spcAft>
                  <a:spcPts val="200"/>
                </a:spcAft>
                <a:buFont typeface="Symbol" panose="05050102010706020507" pitchFamily="18" charset="2"/>
                <a:buChar char="-"/>
                <a:defRPr sz="1000" kern="1200">
                  <a:solidFill>
                    <a:schemeClr val="tx1"/>
                  </a:solidFill>
                  <a:latin typeface="+mn-lt"/>
                  <a:ea typeface="+mn-ea"/>
                  <a:cs typeface="+mn-cs"/>
                </a:defRPr>
              </a:lvl6pPr>
              <a:lvl7pPr marL="0" indent="0" algn="l" defTabSz="1219170" rtl="0" eaLnBrk="1" latinLnBrk="0" hangingPunct="1">
                <a:lnSpc>
                  <a:spcPct val="100000"/>
                </a:lnSpc>
                <a:spcBef>
                  <a:spcPts val="200"/>
                </a:spcBef>
                <a:spcAft>
                  <a:spcPts val="200"/>
                </a:spcAft>
                <a:buFont typeface="Arial" panose="020B0604020202020204" pitchFamily="34" charset="0"/>
                <a:buNone/>
                <a:defRPr sz="1000" kern="1200">
                  <a:solidFill>
                    <a:schemeClr val="tx1"/>
                  </a:solidFill>
                  <a:latin typeface="+mn-lt"/>
                  <a:ea typeface="+mn-ea"/>
                  <a:cs typeface="+mn-cs"/>
                </a:defRPr>
              </a:lvl7pPr>
              <a:lvl8pPr marL="0" indent="0" algn="l" defTabSz="1219170" rtl="0" eaLnBrk="1" latinLnBrk="0" hangingPunct="1">
                <a:lnSpc>
                  <a:spcPct val="100000"/>
                </a:lnSpc>
                <a:spcBef>
                  <a:spcPts val="200"/>
                </a:spcBef>
                <a:spcAft>
                  <a:spcPts val="200"/>
                </a:spcAft>
                <a:buFont typeface="Arial" panose="020B0604020202020204" pitchFamily="34" charset="0"/>
                <a:buNone/>
                <a:defRPr sz="800" kern="1200">
                  <a:solidFill>
                    <a:schemeClr val="tx1"/>
                  </a:solidFill>
                  <a:latin typeface="+mn-lt"/>
                  <a:ea typeface="+mn-ea"/>
                  <a:cs typeface="+mn-cs"/>
                </a:defRPr>
              </a:lvl8pPr>
              <a:lvl9pPr marL="122764" indent="-122764" algn="l" defTabSz="1219170" rtl="0" eaLnBrk="1" latinLnBrk="0" hangingPunct="1">
                <a:lnSpc>
                  <a:spcPct val="100000"/>
                </a:lnSpc>
                <a:spcBef>
                  <a:spcPts val="200"/>
                </a:spcBef>
                <a:spcAft>
                  <a:spcPts val="200"/>
                </a:spcAft>
                <a:buFont typeface="+mj-lt"/>
                <a:buAutoNum type="arabicParenR"/>
                <a:defRPr sz="600" kern="1200">
                  <a:solidFill>
                    <a:schemeClr val="tx1"/>
                  </a:solidFill>
                  <a:latin typeface="+mn-lt"/>
                  <a:ea typeface="+mn-ea"/>
                  <a:cs typeface="+mn-cs"/>
                </a:defRPr>
              </a:lvl9pPr>
            </a:lstStyle>
            <a:p>
              <a:pPr algn="ctr"/>
              <a:r>
                <a:rPr lang="en-GB" sz="1600">
                  <a:solidFill>
                    <a:srgbClr val="0F0F55"/>
                  </a:solidFill>
                  <a:latin typeface="Poppins" panose="00000500000000000000" pitchFamily="2" charset="0"/>
                  <a:cs typeface="Poppins" panose="00000500000000000000" pitchFamily="2" charset="0"/>
                </a:rPr>
                <a:t>26/06/2024</a:t>
              </a:r>
              <a:endParaRPr lang="en-GB" sz="1000">
                <a:solidFill>
                  <a:srgbClr val="0F0F55"/>
                </a:solidFill>
                <a:latin typeface="Poppins" panose="00000500000000000000" pitchFamily="2" charset="0"/>
                <a:cs typeface="Poppins" panose="00000500000000000000" pitchFamily="2" charset="0"/>
              </a:endParaRPr>
            </a:p>
          </p:txBody>
        </p:sp>
        <p:sp>
          <p:nvSpPr>
            <p:cNvPr id="24" name="Textplatzhalter 3">
              <a:extLst>
                <a:ext uri="{FF2B5EF4-FFF2-40B4-BE49-F238E27FC236}">
                  <a16:creationId xmlns:a16="http://schemas.microsoft.com/office/drawing/2014/main" id="{5E35BB86-2E50-3EE6-3498-E3880AE01565}"/>
                </a:ext>
              </a:extLst>
            </p:cNvPr>
            <p:cNvSpPr txBox="1">
              <a:spLocks/>
            </p:cNvSpPr>
            <p:nvPr/>
          </p:nvSpPr>
          <p:spPr>
            <a:xfrm>
              <a:off x="810000" y="4494602"/>
              <a:ext cx="2879945" cy="385616"/>
            </a:xfrm>
            <a:prstGeom prst="rect">
              <a:avLst/>
            </a:prstGeom>
          </p:spPr>
          <p:txBody>
            <a:bodyPr lIns="0" tIns="0" rIns="0" bIns="0" anchor="ctr">
              <a:noAutofit/>
            </a:bodyPr>
            <a:lstStyle>
              <a:lvl1pPr marL="0" indent="0" algn="l" defTabSz="1219170" rtl="0" eaLnBrk="1" latinLnBrk="0" hangingPunct="1">
                <a:lnSpc>
                  <a:spcPct val="100000"/>
                </a:lnSpc>
                <a:spcBef>
                  <a:spcPts val="200"/>
                </a:spcBef>
                <a:spcAft>
                  <a:spcPts val="200"/>
                </a:spcAft>
                <a:buFont typeface="Arial" panose="020B0604020202020204" pitchFamily="34" charset="0"/>
                <a:buNone/>
                <a:defRPr sz="1400" b="0" kern="1200" cap="none" baseline="0">
                  <a:solidFill>
                    <a:schemeClr val="tx1"/>
                  </a:solidFill>
                  <a:latin typeface="+mn-lt"/>
                  <a:ea typeface="+mn-ea"/>
                  <a:cs typeface="+mn-cs"/>
                </a:defRPr>
              </a:lvl1pPr>
              <a:lvl2pPr marL="179388" marR="0" indent="-179388" algn="l" defTabSz="1219170" rtl="0" eaLnBrk="1" fontAlgn="auto" latinLnBrk="0" hangingPunct="1">
                <a:lnSpc>
                  <a:spcPct val="100000"/>
                </a:lnSpc>
                <a:spcBef>
                  <a:spcPts val="200"/>
                </a:spcBef>
                <a:spcAft>
                  <a:spcPts val="200"/>
                </a:spcAft>
                <a:buClrTx/>
                <a:buSzTx/>
                <a:buFont typeface="Arial" panose="020B0604020202020204" pitchFamily="34" charset="0"/>
                <a:buChar char="•"/>
                <a:tabLst/>
                <a:defRPr lang="en-GB" sz="1400" kern="1200" noProof="0">
                  <a:solidFill>
                    <a:schemeClr val="tx1"/>
                  </a:solidFill>
                  <a:latin typeface="+mn-lt"/>
                  <a:ea typeface="+mn-ea"/>
                  <a:cs typeface="+mn-cs"/>
                </a:defRPr>
              </a:lvl2pPr>
              <a:lvl3pPr marL="354013" indent="-179388" algn="l" defTabSz="1219170" rtl="0" eaLnBrk="1" latinLnBrk="0" hangingPunct="1">
                <a:lnSpc>
                  <a:spcPct val="100000"/>
                </a:lnSpc>
                <a:spcBef>
                  <a:spcPts val="200"/>
                </a:spcBef>
                <a:spcAft>
                  <a:spcPts val="200"/>
                </a:spcAft>
                <a:buFont typeface="Symbol" panose="05050102010706020507" pitchFamily="18" charset="2"/>
                <a:buChar char="-"/>
                <a:defRPr sz="1200" kern="1200">
                  <a:solidFill>
                    <a:schemeClr val="tx1"/>
                  </a:solidFill>
                  <a:latin typeface="+mn-lt"/>
                  <a:ea typeface="+mn-ea"/>
                  <a:cs typeface="+mn-cs"/>
                </a:defRPr>
              </a:lvl3pPr>
              <a:lvl4pPr marL="237061" indent="-237061" algn="l" defTabSz="1219170" rtl="0" eaLnBrk="1" latinLnBrk="0" hangingPunct="1">
                <a:lnSpc>
                  <a:spcPct val="100000"/>
                </a:lnSpc>
                <a:spcBef>
                  <a:spcPts val="200"/>
                </a:spcBef>
                <a:spcAft>
                  <a:spcPts val="200"/>
                </a:spcAft>
                <a:buClr>
                  <a:schemeClr val="tx1"/>
                </a:buClr>
                <a:buFont typeface="+mj-lt"/>
                <a:buAutoNum type="arabicPeriod"/>
                <a:defRPr sz="1200" kern="1200">
                  <a:solidFill>
                    <a:schemeClr val="tx1"/>
                  </a:solidFill>
                  <a:latin typeface="+mn-lt"/>
                  <a:ea typeface="+mn-ea"/>
                  <a:cs typeface="+mn-cs"/>
                </a:defRPr>
              </a:lvl4pPr>
              <a:lvl5pPr marL="0" indent="0" algn="l" defTabSz="1219170" rtl="0" eaLnBrk="1" latinLnBrk="0" hangingPunct="1">
                <a:lnSpc>
                  <a:spcPct val="100000"/>
                </a:lnSpc>
                <a:spcBef>
                  <a:spcPts val="200"/>
                </a:spcBef>
                <a:spcAft>
                  <a:spcPts val="200"/>
                </a:spcAft>
                <a:buFont typeface="Arial" panose="020B0604020202020204" pitchFamily="34" charset="0"/>
                <a:buNone/>
                <a:defRPr sz="1200" kern="1200" baseline="0">
                  <a:solidFill>
                    <a:schemeClr val="tx1"/>
                  </a:solidFill>
                  <a:latin typeface="+mn-lt"/>
                  <a:ea typeface="+mn-ea"/>
                  <a:cs typeface="+mn-cs"/>
                </a:defRPr>
              </a:lvl5pPr>
              <a:lvl6pPr marL="179388" indent="-179388" algn="l" defTabSz="1219170" rtl="0" eaLnBrk="1" latinLnBrk="0" hangingPunct="1">
                <a:lnSpc>
                  <a:spcPct val="100000"/>
                </a:lnSpc>
                <a:spcBef>
                  <a:spcPts val="200"/>
                </a:spcBef>
                <a:spcAft>
                  <a:spcPts val="200"/>
                </a:spcAft>
                <a:buFont typeface="Symbol" panose="05050102010706020507" pitchFamily="18" charset="2"/>
                <a:buChar char="-"/>
                <a:defRPr sz="1000" kern="1200">
                  <a:solidFill>
                    <a:schemeClr val="tx1"/>
                  </a:solidFill>
                  <a:latin typeface="+mn-lt"/>
                  <a:ea typeface="+mn-ea"/>
                  <a:cs typeface="+mn-cs"/>
                </a:defRPr>
              </a:lvl6pPr>
              <a:lvl7pPr marL="0" indent="0" algn="l" defTabSz="1219170" rtl="0" eaLnBrk="1" latinLnBrk="0" hangingPunct="1">
                <a:lnSpc>
                  <a:spcPct val="100000"/>
                </a:lnSpc>
                <a:spcBef>
                  <a:spcPts val="200"/>
                </a:spcBef>
                <a:spcAft>
                  <a:spcPts val="200"/>
                </a:spcAft>
                <a:buFont typeface="Arial" panose="020B0604020202020204" pitchFamily="34" charset="0"/>
                <a:buNone/>
                <a:defRPr sz="1000" kern="1200">
                  <a:solidFill>
                    <a:schemeClr val="tx1"/>
                  </a:solidFill>
                  <a:latin typeface="+mn-lt"/>
                  <a:ea typeface="+mn-ea"/>
                  <a:cs typeface="+mn-cs"/>
                </a:defRPr>
              </a:lvl7pPr>
              <a:lvl8pPr marL="0" indent="0" algn="l" defTabSz="1219170" rtl="0" eaLnBrk="1" latinLnBrk="0" hangingPunct="1">
                <a:lnSpc>
                  <a:spcPct val="100000"/>
                </a:lnSpc>
                <a:spcBef>
                  <a:spcPts val="200"/>
                </a:spcBef>
                <a:spcAft>
                  <a:spcPts val="200"/>
                </a:spcAft>
                <a:buFont typeface="Arial" panose="020B0604020202020204" pitchFamily="34" charset="0"/>
                <a:buNone/>
                <a:defRPr sz="800" kern="1200">
                  <a:solidFill>
                    <a:schemeClr val="tx1"/>
                  </a:solidFill>
                  <a:latin typeface="+mn-lt"/>
                  <a:ea typeface="+mn-ea"/>
                  <a:cs typeface="+mn-cs"/>
                </a:defRPr>
              </a:lvl8pPr>
              <a:lvl9pPr marL="122764" indent="-122764" algn="l" defTabSz="1219170" rtl="0" eaLnBrk="1" latinLnBrk="0" hangingPunct="1">
                <a:lnSpc>
                  <a:spcPct val="100000"/>
                </a:lnSpc>
                <a:spcBef>
                  <a:spcPts val="200"/>
                </a:spcBef>
                <a:spcAft>
                  <a:spcPts val="200"/>
                </a:spcAft>
                <a:buFont typeface="+mj-lt"/>
                <a:buAutoNum type="arabicParenR"/>
                <a:defRPr sz="600" kern="1200">
                  <a:solidFill>
                    <a:schemeClr val="tx1"/>
                  </a:solidFill>
                  <a:latin typeface="+mn-lt"/>
                  <a:ea typeface="+mn-ea"/>
                  <a:cs typeface="+mn-cs"/>
                </a:defRPr>
              </a:lvl9pPr>
            </a:lstStyle>
            <a:p>
              <a:pPr algn="ctr"/>
              <a:r>
                <a:rPr lang="en-GB" sz="1600">
                  <a:solidFill>
                    <a:srgbClr val="0F0F55"/>
                  </a:solidFill>
                  <a:latin typeface="Poppins" panose="00000500000000000000" pitchFamily="2" charset="0"/>
                  <a:cs typeface="Poppins" panose="00000500000000000000" pitchFamily="2" charset="0"/>
                </a:rPr>
                <a:t>by 31/10/2024</a:t>
              </a:r>
              <a:endParaRPr lang="en-GB" sz="1000">
                <a:solidFill>
                  <a:srgbClr val="0F0F55"/>
                </a:solidFill>
                <a:latin typeface="Poppins" panose="00000500000000000000" pitchFamily="2" charset="0"/>
                <a:cs typeface="Poppins" panose="00000500000000000000" pitchFamily="2" charset="0"/>
              </a:endParaRPr>
            </a:p>
          </p:txBody>
        </p:sp>
        <p:grpSp>
          <p:nvGrpSpPr>
            <p:cNvPr id="25" name="Gruppieren 53">
              <a:extLst>
                <a:ext uri="{FF2B5EF4-FFF2-40B4-BE49-F238E27FC236}">
                  <a16:creationId xmlns:a16="http://schemas.microsoft.com/office/drawing/2014/main" id="{E22B7DCD-BA90-75DA-9949-FDE2ECBB4901}"/>
                </a:ext>
              </a:extLst>
            </p:cNvPr>
            <p:cNvGrpSpPr/>
            <p:nvPr/>
          </p:nvGrpSpPr>
          <p:grpSpPr>
            <a:xfrm>
              <a:off x="7552126" y="2769367"/>
              <a:ext cx="678871" cy="389969"/>
              <a:chOff x="5654660" y="2153402"/>
              <a:chExt cx="678871" cy="656051"/>
            </a:xfrm>
            <a:noFill/>
          </p:grpSpPr>
          <p:sp>
            <p:nvSpPr>
              <p:cNvPr id="40" name="Line 48">
                <a:extLst>
                  <a:ext uri="{FF2B5EF4-FFF2-40B4-BE49-F238E27FC236}">
                    <a16:creationId xmlns:a16="http://schemas.microsoft.com/office/drawing/2014/main" id="{8B26089E-7944-AB6D-7212-3FE99C29BA59}"/>
                  </a:ext>
                </a:extLst>
              </p:cNvPr>
              <p:cNvSpPr>
                <a:spLocks noChangeShapeType="1"/>
              </p:cNvSpPr>
              <p:nvPr/>
            </p:nvSpPr>
            <p:spPr bwMode="auto">
              <a:xfrm>
                <a:off x="5985539" y="2153402"/>
                <a:ext cx="0" cy="656051"/>
              </a:xfrm>
              <a:prstGeom prst="line">
                <a:avLst/>
              </a:prstGeom>
              <a:grpFill/>
              <a:ln w="12700"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1" name="Freeform 49">
                <a:extLst>
                  <a:ext uri="{FF2B5EF4-FFF2-40B4-BE49-F238E27FC236}">
                    <a16:creationId xmlns:a16="http://schemas.microsoft.com/office/drawing/2014/main" id="{C5B8E671-533E-5512-49FB-ABD3769E0A7E}"/>
                  </a:ext>
                </a:extLst>
              </p:cNvPr>
              <p:cNvSpPr>
                <a:spLocks/>
              </p:cNvSpPr>
              <p:nvPr/>
            </p:nvSpPr>
            <p:spPr bwMode="auto">
              <a:xfrm>
                <a:off x="5894262" y="2153402"/>
                <a:ext cx="199667" cy="108390"/>
              </a:xfrm>
              <a:custGeom>
                <a:avLst/>
                <a:gdLst>
                  <a:gd name="T0" fmla="*/ 0 w 35"/>
                  <a:gd name="T1" fmla="*/ 19 h 19"/>
                  <a:gd name="T2" fmla="*/ 16 w 35"/>
                  <a:gd name="T3" fmla="*/ 0 h 19"/>
                  <a:gd name="T4" fmla="*/ 35 w 35"/>
                  <a:gd name="T5" fmla="*/ 19 h 19"/>
                </a:gdLst>
                <a:ahLst/>
                <a:cxnLst>
                  <a:cxn ang="0">
                    <a:pos x="T0" y="T1"/>
                  </a:cxn>
                  <a:cxn ang="0">
                    <a:pos x="T2" y="T3"/>
                  </a:cxn>
                  <a:cxn ang="0">
                    <a:pos x="T4" y="T5"/>
                  </a:cxn>
                </a:cxnLst>
                <a:rect l="0" t="0" r="r" b="b"/>
                <a:pathLst>
                  <a:path w="35" h="19">
                    <a:moveTo>
                      <a:pt x="0" y="19"/>
                    </a:moveTo>
                    <a:lnTo>
                      <a:pt x="16" y="0"/>
                    </a:lnTo>
                    <a:lnTo>
                      <a:pt x="35" y="19"/>
                    </a:lnTo>
                  </a:path>
                </a:pathLst>
              </a:custGeom>
              <a:grpFill/>
              <a:ln w="12700"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Freeform 50">
                <a:extLst>
                  <a:ext uri="{FF2B5EF4-FFF2-40B4-BE49-F238E27FC236}">
                    <a16:creationId xmlns:a16="http://schemas.microsoft.com/office/drawing/2014/main" id="{9CA415F1-61AE-DABD-EE5D-E345B450162F}"/>
                  </a:ext>
                </a:extLst>
              </p:cNvPr>
              <p:cNvSpPr>
                <a:spLocks/>
              </p:cNvSpPr>
              <p:nvPr/>
            </p:nvSpPr>
            <p:spPr bwMode="auto">
              <a:xfrm>
                <a:off x="5985539" y="2461462"/>
                <a:ext cx="347992" cy="171144"/>
              </a:xfrm>
              <a:custGeom>
                <a:avLst/>
                <a:gdLst>
                  <a:gd name="T0" fmla="*/ 0 w 16"/>
                  <a:gd name="T1" fmla="*/ 8 h 8"/>
                  <a:gd name="T2" fmla="*/ 8 w 16"/>
                  <a:gd name="T3" fmla="*/ 0 h 8"/>
                  <a:gd name="T4" fmla="*/ 16 w 16"/>
                  <a:gd name="T5" fmla="*/ 0 h 8"/>
                </a:gdLst>
                <a:ahLst/>
                <a:cxnLst>
                  <a:cxn ang="0">
                    <a:pos x="T0" y="T1"/>
                  </a:cxn>
                  <a:cxn ang="0">
                    <a:pos x="T2" y="T3"/>
                  </a:cxn>
                  <a:cxn ang="0">
                    <a:pos x="T4" y="T5"/>
                  </a:cxn>
                </a:cxnLst>
                <a:rect l="0" t="0" r="r" b="b"/>
                <a:pathLst>
                  <a:path w="16" h="8">
                    <a:moveTo>
                      <a:pt x="0" y="8"/>
                    </a:moveTo>
                    <a:cubicBezTo>
                      <a:pt x="0" y="4"/>
                      <a:pt x="4" y="0"/>
                      <a:pt x="8" y="0"/>
                    </a:cubicBezTo>
                    <a:cubicBezTo>
                      <a:pt x="16" y="0"/>
                      <a:pt x="16" y="0"/>
                      <a:pt x="16" y="0"/>
                    </a:cubicBezTo>
                  </a:path>
                </a:pathLst>
              </a:custGeom>
              <a:grpFill/>
              <a:ln w="12700"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3" name="Freeform 51">
                <a:extLst>
                  <a:ext uri="{FF2B5EF4-FFF2-40B4-BE49-F238E27FC236}">
                    <a16:creationId xmlns:a16="http://schemas.microsoft.com/office/drawing/2014/main" id="{0AF4B575-F277-E671-BB0D-B3909CB47100}"/>
                  </a:ext>
                </a:extLst>
              </p:cNvPr>
              <p:cNvSpPr>
                <a:spLocks/>
              </p:cNvSpPr>
              <p:nvPr/>
            </p:nvSpPr>
            <p:spPr bwMode="auto">
              <a:xfrm>
                <a:off x="6202322" y="2370185"/>
                <a:ext cx="131209" cy="199667"/>
              </a:xfrm>
              <a:custGeom>
                <a:avLst/>
                <a:gdLst>
                  <a:gd name="T0" fmla="*/ 0 w 23"/>
                  <a:gd name="T1" fmla="*/ 0 h 35"/>
                  <a:gd name="T2" fmla="*/ 23 w 23"/>
                  <a:gd name="T3" fmla="*/ 16 h 35"/>
                  <a:gd name="T4" fmla="*/ 0 w 23"/>
                  <a:gd name="T5" fmla="*/ 35 h 35"/>
                </a:gdLst>
                <a:ahLst/>
                <a:cxnLst>
                  <a:cxn ang="0">
                    <a:pos x="T0" y="T1"/>
                  </a:cxn>
                  <a:cxn ang="0">
                    <a:pos x="T2" y="T3"/>
                  </a:cxn>
                  <a:cxn ang="0">
                    <a:pos x="T4" y="T5"/>
                  </a:cxn>
                </a:cxnLst>
                <a:rect l="0" t="0" r="r" b="b"/>
                <a:pathLst>
                  <a:path w="23" h="35">
                    <a:moveTo>
                      <a:pt x="0" y="0"/>
                    </a:moveTo>
                    <a:lnTo>
                      <a:pt x="23" y="16"/>
                    </a:lnTo>
                    <a:lnTo>
                      <a:pt x="0" y="35"/>
                    </a:lnTo>
                  </a:path>
                </a:pathLst>
              </a:custGeom>
              <a:grpFill/>
              <a:ln w="12700"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4" name="Freeform 52">
                <a:extLst>
                  <a:ext uri="{FF2B5EF4-FFF2-40B4-BE49-F238E27FC236}">
                    <a16:creationId xmlns:a16="http://schemas.microsoft.com/office/drawing/2014/main" id="{EF72527A-857E-4060-13CD-EA244309451A}"/>
                  </a:ext>
                </a:extLst>
              </p:cNvPr>
              <p:cNvSpPr>
                <a:spLocks/>
              </p:cNvSpPr>
              <p:nvPr/>
            </p:nvSpPr>
            <p:spPr bwMode="auto">
              <a:xfrm>
                <a:off x="5654660" y="2461462"/>
                <a:ext cx="330879" cy="171144"/>
              </a:xfrm>
              <a:custGeom>
                <a:avLst/>
                <a:gdLst>
                  <a:gd name="T0" fmla="*/ 15 w 15"/>
                  <a:gd name="T1" fmla="*/ 8 h 8"/>
                  <a:gd name="T2" fmla="*/ 8 w 15"/>
                  <a:gd name="T3" fmla="*/ 0 h 8"/>
                  <a:gd name="T4" fmla="*/ 0 w 15"/>
                  <a:gd name="T5" fmla="*/ 0 h 8"/>
                </a:gdLst>
                <a:ahLst/>
                <a:cxnLst>
                  <a:cxn ang="0">
                    <a:pos x="T0" y="T1"/>
                  </a:cxn>
                  <a:cxn ang="0">
                    <a:pos x="T2" y="T3"/>
                  </a:cxn>
                  <a:cxn ang="0">
                    <a:pos x="T4" y="T5"/>
                  </a:cxn>
                </a:cxnLst>
                <a:rect l="0" t="0" r="r" b="b"/>
                <a:pathLst>
                  <a:path w="15" h="8">
                    <a:moveTo>
                      <a:pt x="15" y="8"/>
                    </a:moveTo>
                    <a:cubicBezTo>
                      <a:pt x="15" y="4"/>
                      <a:pt x="12" y="0"/>
                      <a:pt x="8" y="0"/>
                    </a:cubicBezTo>
                    <a:cubicBezTo>
                      <a:pt x="0" y="0"/>
                      <a:pt x="0" y="0"/>
                      <a:pt x="0" y="0"/>
                    </a:cubicBezTo>
                  </a:path>
                </a:pathLst>
              </a:custGeom>
              <a:grpFill/>
              <a:ln w="12700"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5" name="Freeform 53">
                <a:extLst>
                  <a:ext uri="{FF2B5EF4-FFF2-40B4-BE49-F238E27FC236}">
                    <a16:creationId xmlns:a16="http://schemas.microsoft.com/office/drawing/2014/main" id="{59B49044-BEF8-91E2-F3E8-02A97DD463A7}"/>
                  </a:ext>
                </a:extLst>
              </p:cNvPr>
              <p:cNvSpPr>
                <a:spLocks/>
              </p:cNvSpPr>
              <p:nvPr/>
            </p:nvSpPr>
            <p:spPr bwMode="auto">
              <a:xfrm>
                <a:off x="5654660" y="2370185"/>
                <a:ext cx="108390" cy="199667"/>
              </a:xfrm>
              <a:custGeom>
                <a:avLst/>
                <a:gdLst>
                  <a:gd name="T0" fmla="*/ 19 w 19"/>
                  <a:gd name="T1" fmla="*/ 0 h 35"/>
                  <a:gd name="T2" fmla="*/ 0 w 19"/>
                  <a:gd name="T3" fmla="*/ 16 h 35"/>
                  <a:gd name="T4" fmla="*/ 19 w 19"/>
                  <a:gd name="T5" fmla="*/ 35 h 35"/>
                </a:gdLst>
                <a:ahLst/>
                <a:cxnLst>
                  <a:cxn ang="0">
                    <a:pos x="T0" y="T1"/>
                  </a:cxn>
                  <a:cxn ang="0">
                    <a:pos x="T2" y="T3"/>
                  </a:cxn>
                  <a:cxn ang="0">
                    <a:pos x="T4" y="T5"/>
                  </a:cxn>
                </a:cxnLst>
                <a:rect l="0" t="0" r="r" b="b"/>
                <a:pathLst>
                  <a:path w="19" h="35">
                    <a:moveTo>
                      <a:pt x="19" y="0"/>
                    </a:moveTo>
                    <a:lnTo>
                      <a:pt x="0" y="16"/>
                    </a:lnTo>
                    <a:lnTo>
                      <a:pt x="19" y="35"/>
                    </a:lnTo>
                  </a:path>
                </a:pathLst>
              </a:custGeom>
              <a:grpFill/>
              <a:ln w="12700"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26" name="Gruppieren 64">
              <a:extLst>
                <a:ext uri="{FF2B5EF4-FFF2-40B4-BE49-F238E27FC236}">
                  <a16:creationId xmlns:a16="http://schemas.microsoft.com/office/drawing/2014/main" id="{E0771EFC-B485-5E26-166B-0BBEF663E275}"/>
                </a:ext>
              </a:extLst>
            </p:cNvPr>
            <p:cNvGrpSpPr/>
            <p:nvPr/>
          </p:nvGrpSpPr>
          <p:grpSpPr>
            <a:xfrm>
              <a:off x="10189206" y="3304899"/>
              <a:ext cx="462092" cy="656056"/>
              <a:chOff x="5688929" y="4380219"/>
              <a:chExt cx="462092" cy="656056"/>
            </a:xfrm>
            <a:noFill/>
          </p:grpSpPr>
          <p:sp>
            <p:nvSpPr>
              <p:cNvPr id="35" name="Line 429">
                <a:extLst>
                  <a:ext uri="{FF2B5EF4-FFF2-40B4-BE49-F238E27FC236}">
                    <a16:creationId xmlns:a16="http://schemas.microsoft.com/office/drawing/2014/main" id="{3A217888-6C67-E719-D858-9C2369AF4255}"/>
                  </a:ext>
                </a:extLst>
              </p:cNvPr>
              <p:cNvSpPr>
                <a:spLocks noChangeShapeType="1"/>
              </p:cNvSpPr>
              <p:nvPr/>
            </p:nvSpPr>
            <p:spPr bwMode="auto">
              <a:xfrm>
                <a:off x="5820142" y="4859424"/>
                <a:ext cx="0" cy="0"/>
              </a:xfrm>
              <a:prstGeom prst="line">
                <a:avLst/>
              </a:prstGeom>
              <a:grpFill/>
              <a:ln w="12700" cap="flat">
                <a:solidFill>
                  <a:schemeClr val="bg1"/>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6" name="Freeform 430">
                <a:extLst>
                  <a:ext uri="{FF2B5EF4-FFF2-40B4-BE49-F238E27FC236}">
                    <a16:creationId xmlns:a16="http://schemas.microsoft.com/office/drawing/2014/main" id="{327175DB-F5BE-DE83-3CEE-2F6869ED75C3}"/>
                  </a:ext>
                </a:extLst>
              </p:cNvPr>
              <p:cNvSpPr>
                <a:spLocks/>
              </p:cNvSpPr>
              <p:nvPr/>
            </p:nvSpPr>
            <p:spPr bwMode="auto">
              <a:xfrm>
                <a:off x="5688929" y="4380219"/>
                <a:ext cx="462092" cy="479204"/>
              </a:xfrm>
              <a:custGeom>
                <a:avLst/>
                <a:gdLst>
                  <a:gd name="T0" fmla="*/ 21 w 21"/>
                  <a:gd name="T1" fmla="*/ 10 h 22"/>
                  <a:gd name="T2" fmla="*/ 10 w 21"/>
                  <a:gd name="T3" fmla="*/ 0 h 22"/>
                  <a:gd name="T4" fmla="*/ 0 w 21"/>
                  <a:gd name="T5" fmla="*/ 10 h 22"/>
                  <a:gd name="T6" fmla="*/ 4 w 21"/>
                  <a:gd name="T7" fmla="*/ 19 h 22"/>
                  <a:gd name="T8" fmla="*/ 4 w 21"/>
                  <a:gd name="T9" fmla="*/ 19 h 22"/>
                  <a:gd name="T10" fmla="*/ 6 w 21"/>
                  <a:gd name="T11" fmla="*/ 22 h 22"/>
                  <a:gd name="T12" fmla="*/ 15 w 21"/>
                  <a:gd name="T13" fmla="*/ 22 h 22"/>
                  <a:gd name="T14" fmla="*/ 16 w 21"/>
                  <a:gd name="T15" fmla="*/ 19 h 22"/>
                  <a:gd name="T16" fmla="*/ 16 w 21"/>
                  <a:gd name="T17" fmla="*/ 19 h 22"/>
                  <a:gd name="T18" fmla="*/ 21 w 21"/>
                  <a:gd name="T19" fmla="*/ 1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22">
                    <a:moveTo>
                      <a:pt x="21" y="10"/>
                    </a:moveTo>
                    <a:cubicBezTo>
                      <a:pt x="21" y="4"/>
                      <a:pt x="16" y="0"/>
                      <a:pt x="10" y="0"/>
                    </a:cubicBezTo>
                    <a:cubicBezTo>
                      <a:pt x="4" y="0"/>
                      <a:pt x="0" y="4"/>
                      <a:pt x="0" y="10"/>
                    </a:cubicBezTo>
                    <a:cubicBezTo>
                      <a:pt x="0" y="14"/>
                      <a:pt x="2" y="17"/>
                      <a:pt x="4" y="19"/>
                    </a:cubicBezTo>
                    <a:cubicBezTo>
                      <a:pt x="4" y="19"/>
                      <a:pt x="4" y="19"/>
                      <a:pt x="4" y="19"/>
                    </a:cubicBezTo>
                    <a:cubicBezTo>
                      <a:pt x="6" y="21"/>
                      <a:pt x="6" y="22"/>
                      <a:pt x="6" y="22"/>
                    </a:cubicBezTo>
                    <a:cubicBezTo>
                      <a:pt x="15" y="22"/>
                      <a:pt x="15" y="22"/>
                      <a:pt x="15" y="22"/>
                    </a:cubicBezTo>
                    <a:cubicBezTo>
                      <a:pt x="15" y="22"/>
                      <a:pt x="15" y="21"/>
                      <a:pt x="16" y="19"/>
                    </a:cubicBezTo>
                    <a:cubicBezTo>
                      <a:pt x="16" y="19"/>
                      <a:pt x="16" y="19"/>
                      <a:pt x="16" y="19"/>
                    </a:cubicBezTo>
                    <a:cubicBezTo>
                      <a:pt x="19" y="17"/>
                      <a:pt x="21" y="14"/>
                      <a:pt x="21" y="10"/>
                    </a:cubicBezTo>
                    <a:close/>
                  </a:path>
                </a:pathLst>
              </a:custGeom>
              <a:grpFill/>
              <a:ln w="12700"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7" name="Line 431">
                <a:extLst>
                  <a:ext uri="{FF2B5EF4-FFF2-40B4-BE49-F238E27FC236}">
                    <a16:creationId xmlns:a16="http://schemas.microsoft.com/office/drawing/2014/main" id="{7DB0BFF1-8199-22E5-40CF-F9779056D7B7}"/>
                  </a:ext>
                </a:extLst>
              </p:cNvPr>
              <p:cNvSpPr>
                <a:spLocks noChangeShapeType="1"/>
              </p:cNvSpPr>
              <p:nvPr/>
            </p:nvSpPr>
            <p:spPr bwMode="auto">
              <a:xfrm>
                <a:off x="5820142" y="4927881"/>
                <a:ext cx="199670" cy="0"/>
              </a:xfrm>
              <a:prstGeom prst="line">
                <a:avLst/>
              </a:prstGeom>
              <a:grpFill/>
              <a:ln w="12700"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8" name="Line 432">
                <a:extLst>
                  <a:ext uri="{FF2B5EF4-FFF2-40B4-BE49-F238E27FC236}">
                    <a16:creationId xmlns:a16="http://schemas.microsoft.com/office/drawing/2014/main" id="{F28D2381-7EF3-0863-1BA7-9DC2E0A7BB96}"/>
                  </a:ext>
                </a:extLst>
              </p:cNvPr>
              <p:cNvSpPr>
                <a:spLocks noChangeShapeType="1"/>
              </p:cNvSpPr>
              <p:nvPr/>
            </p:nvSpPr>
            <p:spPr bwMode="auto">
              <a:xfrm>
                <a:off x="5820142" y="4990636"/>
                <a:ext cx="199670" cy="0"/>
              </a:xfrm>
              <a:prstGeom prst="line">
                <a:avLst/>
              </a:prstGeom>
              <a:grpFill/>
              <a:ln w="12700"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9" name="Line 433">
                <a:extLst>
                  <a:ext uri="{FF2B5EF4-FFF2-40B4-BE49-F238E27FC236}">
                    <a16:creationId xmlns:a16="http://schemas.microsoft.com/office/drawing/2014/main" id="{727696A1-C5D3-A090-7D0A-7FC3E1018279}"/>
                  </a:ext>
                </a:extLst>
              </p:cNvPr>
              <p:cNvSpPr>
                <a:spLocks noChangeShapeType="1"/>
              </p:cNvSpPr>
              <p:nvPr/>
            </p:nvSpPr>
            <p:spPr bwMode="auto">
              <a:xfrm>
                <a:off x="5865780" y="5036275"/>
                <a:ext cx="85574" cy="0"/>
              </a:xfrm>
              <a:prstGeom prst="line">
                <a:avLst/>
              </a:prstGeom>
              <a:grpFill/>
              <a:ln w="12700"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7" name="Chevron 6">
              <a:extLst>
                <a:ext uri="{FF2B5EF4-FFF2-40B4-BE49-F238E27FC236}">
                  <a16:creationId xmlns:a16="http://schemas.microsoft.com/office/drawing/2014/main" id="{660E1AD6-DC25-0F36-D9A9-0FFB61A4EB10}"/>
                </a:ext>
              </a:extLst>
            </p:cNvPr>
            <p:cNvSpPr/>
            <p:nvPr/>
          </p:nvSpPr>
          <p:spPr>
            <a:xfrm rot="5400000">
              <a:off x="1809135" y="4136325"/>
              <a:ext cx="881680" cy="2879945"/>
            </a:xfrm>
            <a:prstGeom prst="chevron">
              <a:avLst>
                <a:gd name="adj" fmla="val 20758"/>
              </a:avLst>
            </a:prstGeom>
            <a:solidFill>
              <a:srgbClr val="EEF2FF"/>
            </a:solidFill>
            <a:ln>
              <a:noFill/>
            </a:ln>
            <a:effectLst/>
          </p:spPr>
          <p:style>
            <a:lnRef idx="1">
              <a:schemeClr val="accent1"/>
            </a:lnRef>
            <a:fillRef idx="3">
              <a:schemeClr val="accent1"/>
            </a:fillRef>
            <a:effectRef idx="2">
              <a:schemeClr val="accent1"/>
            </a:effectRef>
            <a:fontRef idx="minor">
              <a:schemeClr val="lt1"/>
            </a:fontRef>
          </p:style>
          <p:txBody>
            <a:bodyPr vert="vert270" lIns="182880" rtlCol="0" anchor="ctr" anchorCtr="0"/>
            <a:lstStyle/>
            <a:p>
              <a:pPr algn="ctr"/>
              <a:endParaRPr lang="en-GB" sz="1100">
                <a:solidFill>
                  <a:srgbClr val="E9EEF1"/>
                </a:solidFill>
                <a:latin typeface="Poppins" panose="00000500000000000000" pitchFamily="2" charset="0"/>
                <a:cs typeface="Poppins" panose="00000500000000000000" pitchFamily="2" charset="0"/>
              </a:endParaRPr>
            </a:p>
          </p:txBody>
        </p:sp>
        <p:sp>
          <p:nvSpPr>
            <p:cNvPr id="28" name="Textplatzhalter 3">
              <a:extLst>
                <a:ext uri="{FF2B5EF4-FFF2-40B4-BE49-F238E27FC236}">
                  <a16:creationId xmlns:a16="http://schemas.microsoft.com/office/drawing/2014/main" id="{DD1C22B4-9DB7-9FB8-0E1C-281CCAA87D2C}"/>
                </a:ext>
              </a:extLst>
            </p:cNvPr>
            <p:cNvSpPr txBox="1">
              <a:spLocks/>
            </p:cNvSpPr>
            <p:nvPr/>
          </p:nvSpPr>
          <p:spPr>
            <a:xfrm>
              <a:off x="810000" y="5409938"/>
              <a:ext cx="2879945" cy="385616"/>
            </a:xfrm>
            <a:prstGeom prst="rect">
              <a:avLst/>
            </a:prstGeom>
          </p:spPr>
          <p:txBody>
            <a:bodyPr lIns="0" tIns="0" rIns="0" bIns="0" anchor="ctr">
              <a:noAutofit/>
            </a:bodyPr>
            <a:lstStyle>
              <a:lvl1pPr marL="0" indent="0" algn="l" defTabSz="1219170" rtl="0" eaLnBrk="1" latinLnBrk="0" hangingPunct="1">
                <a:lnSpc>
                  <a:spcPct val="100000"/>
                </a:lnSpc>
                <a:spcBef>
                  <a:spcPts val="200"/>
                </a:spcBef>
                <a:spcAft>
                  <a:spcPts val="200"/>
                </a:spcAft>
                <a:buFont typeface="Arial" panose="020B0604020202020204" pitchFamily="34" charset="0"/>
                <a:buNone/>
                <a:defRPr sz="1400" b="0" kern="1200" cap="none" baseline="0">
                  <a:solidFill>
                    <a:schemeClr val="tx1"/>
                  </a:solidFill>
                  <a:latin typeface="+mn-lt"/>
                  <a:ea typeface="+mn-ea"/>
                  <a:cs typeface="+mn-cs"/>
                </a:defRPr>
              </a:lvl1pPr>
              <a:lvl2pPr marL="179388" marR="0" indent="-179388" algn="l" defTabSz="1219170" rtl="0" eaLnBrk="1" fontAlgn="auto" latinLnBrk="0" hangingPunct="1">
                <a:lnSpc>
                  <a:spcPct val="100000"/>
                </a:lnSpc>
                <a:spcBef>
                  <a:spcPts val="200"/>
                </a:spcBef>
                <a:spcAft>
                  <a:spcPts val="200"/>
                </a:spcAft>
                <a:buClrTx/>
                <a:buSzTx/>
                <a:buFont typeface="Arial" panose="020B0604020202020204" pitchFamily="34" charset="0"/>
                <a:buChar char="•"/>
                <a:tabLst/>
                <a:defRPr lang="en-GB" sz="1400" kern="1200" noProof="0">
                  <a:solidFill>
                    <a:schemeClr val="tx1"/>
                  </a:solidFill>
                  <a:latin typeface="+mn-lt"/>
                  <a:ea typeface="+mn-ea"/>
                  <a:cs typeface="+mn-cs"/>
                </a:defRPr>
              </a:lvl2pPr>
              <a:lvl3pPr marL="354013" indent="-179388" algn="l" defTabSz="1219170" rtl="0" eaLnBrk="1" latinLnBrk="0" hangingPunct="1">
                <a:lnSpc>
                  <a:spcPct val="100000"/>
                </a:lnSpc>
                <a:spcBef>
                  <a:spcPts val="200"/>
                </a:spcBef>
                <a:spcAft>
                  <a:spcPts val="200"/>
                </a:spcAft>
                <a:buFont typeface="Symbol" panose="05050102010706020507" pitchFamily="18" charset="2"/>
                <a:buChar char="-"/>
                <a:defRPr sz="1200" kern="1200">
                  <a:solidFill>
                    <a:schemeClr val="tx1"/>
                  </a:solidFill>
                  <a:latin typeface="+mn-lt"/>
                  <a:ea typeface="+mn-ea"/>
                  <a:cs typeface="+mn-cs"/>
                </a:defRPr>
              </a:lvl3pPr>
              <a:lvl4pPr marL="237061" indent="-237061" algn="l" defTabSz="1219170" rtl="0" eaLnBrk="1" latinLnBrk="0" hangingPunct="1">
                <a:lnSpc>
                  <a:spcPct val="100000"/>
                </a:lnSpc>
                <a:spcBef>
                  <a:spcPts val="200"/>
                </a:spcBef>
                <a:spcAft>
                  <a:spcPts val="200"/>
                </a:spcAft>
                <a:buClr>
                  <a:schemeClr val="tx1"/>
                </a:buClr>
                <a:buFont typeface="+mj-lt"/>
                <a:buAutoNum type="arabicPeriod"/>
                <a:defRPr sz="1200" kern="1200">
                  <a:solidFill>
                    <a:schemeClr val="tx1"/>
                  </a:solidFill>
                  <a:latin typeface="+mn-lt"/>
                  <a:ea typeface="+mn-ea"/>
                  <a:cs typeface="+mn-cs"/>
                </a:defRPr>
              </a:lvl4pPr>
              <a:lvl5pPr marL="0" indent="0" algn="l" defTabSz="1219170" rtl="0" eaLnBrk="1" latinLnBrk="0" hangingPunct="1">
                <a:lnSpc>
                  <a:spcPct val="100000"/>
                </a:lnSpc>
                <a:spcBef>
                  <a:spcPts val="200"/>
                </a:spcBef>
                <a:spcAft>
                  <a:spcPts val="200"/>
                </a:spcAft>
                <a:buFont typeface="Arial" panose="020B0604020202020204" pitchFamily="34" charset="0"/>
                <a:buNone/>
                <a:defRPr sz="1200" kern="1200" baseline="0">
                  <a:solidFill>
                    <a:schemeClr val="tx1"/>
                  </a:solidFill>
                  <a:latin typeface="+mn-lt"/>
                  <a:ea typeface="+mn-ea"/>
                  <a:cs typeface="+mn-cs"/>
                </a:defRPr>
              </a:lvl5pPr>
              <a:lvl6pPr marL="179388" indent="-179388" algn="l" defTabSz="1219170" rtl="0" eaLnBrk="1" latinLnBrk="0" hangingPunct="1">
                <a:lnSpc>
                  <a:spcPct val="100000"/>
                </a:lnSpc>
                <a:spcBef>
                  <a:spcPts val="200"/>
                </a:spcBef>
                <a:spcAft>
                  <a:spcPts val="200"/>
                </a:spcAft>
                <a:buFont typeface="Symbol" panose="05050102010706020507" pitchFamily="18" charset="2"/>
                <a:buChar char="-"/>
                <a:defRPr sz="1000" kern="1200">
                  <a:solidFill>
                    <a:schemeClr val="tx1"/>
                  </a:solidFill>
                  <a:latin typeface="+mn-lt"/>
                  <a:ea typeface="+mn-ea"/>
                  <a:cs typeface="+mn-cs"/>
                </a:defRPr>
              </a:lvl6pPr>
              <a:lvl7pPr marL="0" indent="0" algn="l" defTabSz="1219170" rtl="0" eaLnBrk="1" latinLnBrk="0" hangingPunct="1">
                <a:lnSpc>
                  <a:spcPct val="100000"/>
                </a:lnSpc>
                <a:spcBef>
                  <a:spcPts val="200"/>
                </a:spcBef>
                <a:spcAft>
                  <a:spcPts val="200"/>
                </a:spcAft>
                <a:buFont typeface="Arial" panose="020B0604020202020204" pitchFamily="34" charset="0"/>
                <a:buNone/>
                <a:defRPr sz="1000" kern="1200">
                  <a:solidFill>
                    <a:schemeClr val="tx1"/>
                  </a:solidFill>
                  <a:latin typeface="+mn-lt"/>
                  <a:ea typeface="+mn-ea"/>
                  <a:cs typeface="+mn-cs"/>
                </a:defRPr>
              </a:lvl7pPr>
              <a:lvl8pPr marL="0" indent="0" algn="l" defTabSz="1219170" rtl="0" eaLnBrk="1" latinLnBrk="0" hangingPunct="1">
                <a:lnSpc>
                  <a:spcPct val="100000"/>
                </a:lnSpc>
                <a:spcBef>
                  <a:spcPts val="200"/>
                </a:spcBef>
                <a:spcAft>
                  <a:spcPts val="200"/>
                </a:spcAft>
                <a:buFont typeface="Arial" panose="020B0604020202020204" pitchFamily="34" charset="0"/>
                <a:buNone/>
                <a:defRPr sz="800" kern="1200">
                  <a:solidFill>
                    <a:schemeClr val="tx1"/>
                  </a:solidFill>
                  <a:latin typeface="+mn-lt"/>
                  <a:ea typeface="+mn-ea"/>
                  <a:cs typeface="+mn-cs"/>
                </a:defRPr>
              </a:lvl8pPr>
              <a:lvl9pPr marL="122764" indent="-122764" algn="l" defTabSz="1219170" rtl="0" eaLnBrk="1" latinLnBrk="0" hangingPunct="1">
                <a:lnSpc>
                  <a:spcPct val="100000"/>
                </a:lnSpc>
                <a:spcBef>
                  <a:spcPts val="200"/>
                </a:spcBef>
                <a:spcAft>
                  <a:spcPts val="200"/>
                </a:spcAft>
                <a:buFont typeface="+mj-lt"/>
                <a:buAutoNum type="arabicParenR"/>
                <a:defRPr sz="600" kern="1200">
                  <a:solidFill>
                    <a:schemeClr val="tx1"/>
                  </a:solidFill>
                  <a:latin typeface="+mn-lt"/>
                  <a:ea typeface="+mn-ea"/>
                  <a:cs typeface="+mn-cs"/>
                </a:defRPr>
              </a:lvl9pPr>
            </a:lstStyle>
            <a:p>
              <a:pPr algn="ctr"/>
              <a:r>
                <a:rPr lang="en-GB" sz="1600">
                  <a:solidFill>
                    <a:srgbClr val="0F0F55"/>
                  </a:solidFill>
                  <a:latin typeface="Poppins"/>
                  <a:cs typeface="Poppins"/>
                </a:rPr>
                <a:t>D+30 of Sub-Grant Agreement Signature </a:t>
              </a:r>
            </a:p>
          </p:txBody>
        </p:sp>
        <p:cxnSp>
          <p:nvCxnSpPr>
            <p:cNvPr id="29" name="Straight Connector 28">
              <a:extLst>
                <a:ext uri="{FF2B5EF4-FFF2-40B4-BE49-F238E27FC236}">
                  <a16:creationId xmlns:a16="http://schemas.microsoft.com/office/drawing/2014/main" id="{B6C0F1AD-61E0-1B1E-7263-3838C49AD0D8}"/>
                </a:ext>
              </a:extLst>
            </p:cNvPr>
            <p:cNvCxnSpPr>
              <a:cxnSpLocks/>
            </p:cNvCxnSpPr>
            <p:nvPr/>
          </p:nvCxnSpPr>
          <p:spPr>
            <a:xfrm flipH="1" flipV="1">
              <a:off x="3983753" y="5464665"/>
              <a:ext cx="988982" cy="21"/>
            </a:xfrm>
            <a:prstGeom prst="line">
              <a:avLst/>
            </a:prstGeom>
            <a:ln>
              <a:solidFill>
                <a:srgbClr val="0F0F55"/>
              </a:solidFill>
            </a:ln>
          </p:spPr>
          <p:style>
            <a:lnRef idx="1">
              <a:schemeClr val="accent1"/>
            </a:lnRef>
            <a:fillRef idx="0">
              <a:schemeClr val="accent1"/>
            </a:fillRef>
            <a:effectRef idx="0">
              <a:schemeClr val="accent1"/>
            </a:effectRef>
            <a:fontRef idx="minor">
              <a:schemeClr val="tx1"/>
            </a:fontRef>
          </p:style>
        </p:cxnSp>
        <p:sp>
          <p:nvSpPr>
            <p:cNvPr id="30" name="Textplatzhalter 3">
              <a:extLst>
                <a:ext uri="{FF2B5EF4-FFF2-40B4-BE49-F238E27FC236}">
                  <a16:creationId xmlns:a16="http://schemas.microsoft.com/office/drawing/2014/main" id="{ECE6BA74-CC23-666D-89EC-ED41CF808523}"/>
                </a:ext>
              </a:extLst>
            </p:cNvPr>
            <p:cNvSpPr txBox="1">
              <a:spLocks/>
            </p:cNvSpPr>
            <p:nvPr/>
          </p:nvSpPr>
          <p:spPr>
            <a:xfrm>
              <a:off x="5230880" y="2506786"/>
              <a:ext cx="5369618" cy="526590"/>
            </a:xfrm>
            <a:prstGeom prst="rect">
              <a:avLst/>
            </a:prstGeom>
          </p:spPr>
          <p:txBody>
            <a:bodyPr lIns="0" tIns="0" rIns="0" bIns="0" anchor="ctr">
              <a:noAutofit/>
            </a:bodyPr>
            <a:lstStyle>
              <a:lvl1pPr marL="0" indent="0" algn="l" defTabSz="1219170" rtl="0" eaLnBrk="1" latinLnBrk="0" hangingPunct="1">
                <a:lnSpc>
                  <a:spcPct val="100000"/>
                </a:lnSpc>
                <a:spcBef>
                  <a:spcPts val="200"/>
                </a:spcBef>
                <a:spcAft>
                  <a:spcPts val="200"/>
                </a:spcAft>
                <a:buFont typeface="Arial" panose="020B0604020202020204" pitchFamily="34" charset="0"/>
                <a:buNone/>
                <a:defRPr sz="1400" b="0" kern="1200" cap="none" baseline="0">
                  <a:solidFill>
                    <a:schemeClr val="tx1"/>
                  </a:solidFill>
                  <a:latin typeface="+mn-lt"/>
                  <a:ea typeface="+mn-ea"/>
                  <a:cs typeface="+mn-cs"/>
                </a:defRPr>
              </a:lvl1pPr>
              <a:lvl2pPr marL="179388" marR="0" indent="-179388" algn="l" defTabSz="1219170" rtl="0" eaLnBrk="1" fontAlgn="auto" latinLnBrk="0" hangingPunct="1">
                <a:lnSpc>
                  <a:spcPct val="100000"/>
                </a:lnSpc>
                <a:spcBef>
                  <a:spcPts val="200"/>
                </a:spcBef>
                <a:spcAft>
                  <a:spcPts val="200"/>
                </a:spcAft>
                <a:buClrTx/>
                <a:buSzTx/>
                <a:buFont typeface="Arial" panose="020B0604020202020204" pitchFamily="34" charset="0"/>
                <a:buChar char="•"/>
                <a:tabLst/>
                <a:defRPr lang="en-GB" sz="1400" kern="1200" noProof="0">
                  <a:solidFill>
                    <a:schemeClr val="tx1"/>
                  </a:solidFill>
                  <a:latin typeface="+mn-lt"/>
                  <a:ea typeface="+mn-ea"/>
                  <a:cs typeface="+mn-cs"/>
                </a:defRPr>
              </a:lvl2pPr>
              <a:lvl3pPr marL="354013" indent="-179388" algn="l" defTabSz="1219170" rtl="0" eaLnBrk="1" latinLnBrk="0" hangingPunct="1">
                <a:lnSpc>
                  <a:spcPct val="100000"/>
                </a:lnSpc>
                <a:spcBef>
                  <a:spcPts val="200"/>
                </a:spcBef>
                <a:spcAft>
                  <a:spcPts val="200"/>
                </a:spcAft>
                <a:buFont typeface="Symbol" panose="05050102010706020507" pitchFamily="18" charset="2"/>
                <a:buChar char="-"/>
                <a:defRPr sz="1200" kern="1200">
                  <a:solidFill>
                    <a:schemeClr val="tx1"/>
                  </a:solidFill>
                  <a:latin typeface="+mn-lt"/>
                  <a:ea typeface="+mn-ea"/>
                  <a:cs typeface="+mn-cs"/>
                </a:defRPr>
              </a:lvl3pPr>
              <a:lvl4pPr marL="237061" indent="-237061" algn="l" defTabSz="1219170" rtl="0" eaLnBrk="1" latinLnBrk="0" hangingPunct="1">
                <a:lnSpc>
                  <a:spcPct val="100000"/>
                </a:lnSpc>
                <a:spcBef>
                  <a:spcPts val="200"/>
                </a:spcBef>
                <a:spcAft>
                  <a:spcPts val="200"/>
                </a:spcAft>
                <a:buClr>
                  <a:schemeClr val="tx1"/>
                </a:buClr>
                <a:buFont typeface="+mj-lt"/>
                <a:buAutoNum type="arabicPeriod"/>
                <a:defRPr sz="1200" kern="1200">
                  <a:solidFill>
                    <a:schemeClr val="tx1"/>
                  </a:solidFill>
                  <a:latin typeface="+mn-lt"/>
                  <a:ea typeface="+mn-ea"/>
                  <a:cs typeface="+mn-cs"/>
                </a:defRPr>
              </a:lvl4pPr>
              <a:lvl5pPr marL="0" indent="0" algn="l" defTabSz="1219170" rtl="0" eaLnBrk="1" latinLnBrk="0" hangingPunct="1">
                <a:lnSpc>
                  <a:spcPct val="100000"/>
                </a:lnSpc>
                <a:spcBef>
                  <a:spcPts val="200"/>
                </a:spcBef>
                <a:spcAft>
                  <a:spcPts val="200"/>
                </a:spcAft>
                <a:buFont typeface="Arial" panose="020B0604020202020204" pitchFamily="34" charset="0"/>
                <a:buNone/>
                <a:defRPr sz="1200" kern="1200" baseline="0">
                  <a:solidFill>
                    <a:schemeClr val="tx1"/>
                  </a:solidFill>
                  <a:latin typeface="+mn-lt"/>
                  <a:ea typeface="+mn-ea"/>
                  <a:cs typeface="+mn-cs"/>
                </a:defRPr>
              </a:lvl5pPr>
              <a:lvl6pPr marL="179388" indent="-179388" algn="l" defTabSz="1219170" rtl="0" eaLnBrk="1" latinLnBrk="0" hangingPunct="1">
                <a:lnSpc>
                  <a:spcPct val="100000"/>
                </a:lnSpc>
                <a:spcBef>
                  <a:spcPts val="200"/>
                </a:spcBef>
                <a:spcAft>
                  <a:spcPts val="200"/>
                </a:spcAft>
                <a:buFont typeface="Symbol" panose="05050102010706020507" pitchFamily="18" charset="2"/>
                <a:buChar char="-"/>
                <a:defRPr sz="1000" kern="1200">
                  <a:solidFill>
                    <a:schemeClr val="tx1"/>
                  </a:solidFill>
                  <a:latin typeface="+mn-lt"/>
                  <a:ea typeface="+mn-ea"/>
                  <a:cs typeface="+mn-cs"/>
                </a:defRPr>
              </a:lvl6pPr>
              <a:lvl7pPr marL="0" indent="0" algn="l" defTabSz="1219170" rtl="0" eaLnBrk="1" latinLnBrk="0" hangingPunct="1">
                <a:lnSpc>
                  <a:spcPct val="100000"/>
                </a:lnSpc>
                <a:spcBef>
                  <a:spcPts val="200"/>
                </a:spcBef>
                <a:spcAft>
                  <a:spcPts val="200"/>
                </a:spcAft>
                <a:buFont typeface="Arial" panose="020B0604020202020204" pitchFamily="34" charset="0"/>
                <a:buNone/>
                <a:defRPr sz="1000" kern="1200">
                  <a:solidFill>
                    <a:schemeClr val="tx1"/>
                  </a:solidFill>
                  <a:latin typeface="+mn-lt"/>
                  <a:ea typeface="+mn-ea"/>
                  <a:cs typeface="+mn-cs"/>
                </a:defRPr>
              </a:lvl7pPr>
              <a:lvl8pPr marL="0" indent="0" algn="l" defTabSz="1219170" rtl="0" eaLnBrk="1" latinLnBrk="0" hangingPunct="1">
                <a:lnSpc>
                  <a:spcPct val="100000"/>
                </a:lnSpc>
                <a:spcBef>
                  <a:spcPts val="200"/>
                </a:spcBef>
                <a:spcAft>
                  <a:spcPts val="200"/>
                </a:spcAft>
                <a:buFont typeface="Arial" panose="020B0604020202020204" pitchFamily="34" charset="0"/>
                <a:buNone/>
                <a:defRPr sz="800" kern="1200">
                  <a:solidFill>
                    <a:schemeClr val="tx1"/>
                  </a:solidFill>
                  <a:latin typeface="+mn-lt"/>
                  <a:ea typeface="+mn-ea"/>
                  <a:cs typeface="+mn-cs"/>
                </a:defRPr>
              </a:lvl8pPr>
              <a:lvl9pPr marL="122764" indent="-122764" algn="l" defTabSz="1219170" rtl="0" eaLnBrk="1" latinLnBrk="0" hangingPunct="1">
                <a:lnSpc>
                  <a:spcPct val="100000"/>
                </a:lnSpc>
                <a:spcBef>
                  <a:spcPts val="200"/>
                </a:spcBef>
                <a:spcAft>
                  <a:spcPts val="200"/>
                </a:spcAft>
                <a:buFont typeface="+mj-lt"/>
                <a:buAutoNum type="arabicParenR"/>
                <a:defRPr sz="600" kern="1200">
                  <a:solidFill>
                    <a:schemeClr val="tx1"/>
                  </a:solidFill>
                  <a:latin typeface="+mn-lt"/>
                  <a:ea typeface="+mn-ea"/>
                  <a:cs typeface="+mn-cs"/>
                </a:defRPr>
              </a:lvl9pPr>
            </a:lstStyle>
            <a:p>
              <a:r>
                <a:rPr lang="en-US" b="1">
                  <a:solidFill>
                    <a:srgbClr val="0F0F55"/>
                  </a:solidFill>
                  <a:latin typeface="Poppins"/>
                  <a:cs typeface="Poppins"/>
                </a:rPr>
                <a:t>Online Information Session </a:t>
              </a:r>
              <a:r>
                <a:rPr lang="en-US">
                  <a:solidFill>
                    <a:srgbClr val="0F0F55"/>
                  </a:solidFill>
                  <a:latin typeface="Poppins"/>
                  <a:cs typeface="Poppins"/>
                </a:rPr>
                <a:t>- CoARA Boost Secretariat provides information on the Cascade Funding application process (replay published on the </a:t>
              </a:r>
              <a:r>
                <a:rPr lang="en-US">
                  <a:solidFill>
                    <a:srgbClr val="0F0F55"/>
                  </a:solidFill>
                  <a:latin typeface="Poppins"/>
                  <a:cs typeface="Poppins"/>
                  <a:hlinkClick r:id="rId4">
                    <a:extLst>
                      <a:ext uri="{A12FA001-AC4F-418D-AE19-62706E023703}">
                        <ahyp:hlinkClr xmlns:ahyp="http://schemas.microsoft.com/office/drawing/2018/hyperlinkcolor" val="tx"/>
                      </a:ext>
                    </a:extLst>
                  </a:hlinkClick>
                </a:rPr>
                <a:t>CoARA YouTube </a:t>
              </a:r>
              <a:r>
                <a:rPr lang="en-US">
                  <a:solidFill>
                    <a:srgbClr val="0F0F55"/>
                  </a:solidFill>
                  <a:latin typeface="Poppins"/>
                  <a:cs typeface="Poppins"/>
                </a:rPr>
                <a:t>Channel)</a:t>
              </a:r>
              <a:endParaRPr lang="en-US">
                <a:solidFill>
                  <a:srgbClr val="0F0F55"/>
                </a:solidFill>
                <a:latin typeface="Poppins" panose="00000500000000000000" pitchFamily="2" charset="0"/>
                <a:cs typeface="Poppins" panose="00000500000000000000" pitchFamily="2" charset="0"/>
              </a:endParaRPr>
            </a:p>
          </p:txBody>
        </p:sp>
        <p:sp>
          <p:nvSpPr>
            <p:cNvPr id="31" name="Textplatzhalter 3">
              <a:extLst>
                <a:ext uri="{FF2B5EF4-FFF2-40B4-BE49-F238E27FC236}">
                  <a16:creationId xmlns:a16="http://schemas.microsoft.com/office/drawing/2014/main" id="{8C8A7BA1-80A9-990B-3648-F778D48FC777}"/>
                </a:ext>
              </a:extLst>
            </p:cNvPr>
            <p:cNvSpPr txBox="1">
              <a:spLocks/>
            </p:cNvSpPr>
            <p:nvPr/>
          </p:nvSpPr>
          <p:spPr>
            <a:xfrm>
              <a:off x="5206752" y="3370288"/>
              <a:ext cx="5369618" cy="526590"/>
            </a:xfrm>
            <a:prstGeom prst="rect">
              <a:avLst/>
            </a:prstGeom>
          </p:spPr>
          <p:txBody>
            <a:bodyPr lIns="0" tIns="0" rIns="0" bIns="0" anchor="ctr">
              <a:noAutofit/>
            </a:bodyPr>
            <a:lstStyle>
              <a:lvl1pPr marL="0" indent="0" algn="l" defTabSz="1219170" rtl="0" eaLnBrk="1" latinLnBrk="0" hangingPunct="1">
                <a:lnSpc>
                  <a:spcPct val="100000"/>
                </a:lnSpc>
                <a:spcBef>
                  <a:spcPts val="200"/>
                </a:spcBef>
                <a:spcAft>
                  <a:spcPts val="200"/>
                </a:spcAft>
                <a:buFont typeface="Arial" panose="020B0604020202020204" pitchFamily="34" charset="0"/>
                <a:buNone/>
                <a:defRPr sz="1400" b="0" kern="1200" cap="none" baseline="0">
                  <a:solidFill>
                    <a:schemeClr val="tx1"/>
                  </a:solidFill>
                  <a:latin typeface="+mn-lt"/>
                  <a:ea typeface="+mn-ea"/>
                  <a:cs typeface="+mn-cs"/>
                </a:defRPr>
              </a:lvl1pPr>
              <a:lvl2pPr marL="179388" marR="0" indent="-179388" algn="l" defTabSz="1219170" rtl="0" eaLnBrk="1" fontAlgn="auto" latinLnBrk="0" hangingPunct="1">
                <a:lnSpc>
                  <a:spcPct val="100000"/>
                </a:lnSpc>
                <a:spcBef>
                  <a:spcPts val="200"/>
                </a:spcBef>
                <a:spcAft>
                  <a:spcPts val="200"/>
                </a:spcAft>
                <a:buClrTx/>
                <a:buSzTx/>
                <a:buFont typeface="Arial" panose="020B0604020202020204" pitchFamily="34" charset="0"/>
                <a:buChar char="•"/>
                <a:tabLst/>
                <a:defRPr lang="en-GB" sz="1400" kern="1200" noProof="0">
                  <a:solidFill>
                    <a:schemeClr val="tx1"/>
                  </a:solidFill>
                  <a:latin typeface="+mn-lt"/>
                  <a:ea typeface="+mn-ea"/>
                  <a:cs typeface="+mn-cs"/>
                </a:defRPr>
              </a:lvl2pPr>
              <a:lvl3pPr marL="354013" indent="-179388" algn="l" defTabSz="1219170" rtl="0" eaLnBrk="1" latinLnBrk="0" hangingPunct="1">
                <a:lnSpc>
                  <a:spcPct val="100000"/>
                </a:lnSpc>
                <a:spcBef>
                  <a:spcPts val="200"/>
                </a:spcBef>
                <a:spcAft>
                  <a:spcPts val="200"/>
                </a:spcAft>
                <a:buFont typeface="Symbol" panose="05050102010706020507" pitchFamily="18" charset="2"/>
                <a:buChar char="-"/>
                <a:defRPr sz="1200" kern="1200">
                  <a:solidFill>
                    <a:schemeClr val="tx1"/>
                  </a:solidFill>
                  <a:latin typeface="+mn-lt"/>
                  <a:ea typeface="+mn-ea"/>
                  <a:cs typeface="+mn-cs"/>
                </a:defRPr>
              </a:lvl3pPr>
              <a:lvl4pPr marL="237061" indent="-237061" algn="l" defTabSz="1219170" rtl="0" eaLnBrk="1" latinLnBrk="0" hangingPunct="1">
                <a:lnSpc>
                  <a:spcPct val="100000"/>
                </a:lnSpc>
                <a:spcBef>
                  <a:spcPts val="200"/>
                </a:spcBef>
                <a:spcAft>
                  <a:spcPts val="200"/>
                </a:spcAft>
                <a:buClr>
                  <a:schemeClr val="tx1"/>
                </a:buClr>
                <a:buFont typeface="+mj-lt"/>
                <a:buAutoNum type="arabicPeriod"/>
                <a:defRPr sz="1200" kern="1200">
                  <a:solidFill>
                    <a:schemeClr val="tx1"/>
                  </a:solidFill>
                  <a:latin typeface="+mn-lt"/>
                  <a:ea typeface="+mn-ea"/>
                  <a:cs typeface="+mn-cs"/>
                </a:defRPr>
              </a:lvl4pPr>
              <a:lvl5pPr marL="0" indent="0" algn="l" defTabSz="1219170" rtl="0" eaLnBrk="1" latinLnBrk="0" hangingPunct="1">
                <a:lnSpc>
                  <a:spcPct val="100000"/>
                </a:lnSpc>
                <a:spcBef>
                  <a:spcPts val="200"/>
                </a:spcBef>
                <a:spcAft>
                  <a:spcPts val="200"/>
                </a:spcAft>
                <a:buFont typeface="Arial" panose="020B0604020202020204" pitchFamily="34" charset="0"/>
                <a:buNone/>
                <a:defRPr sz="1200" kern="1200" baseline="0">
                  <a:solidFill>
                    <a:schemeClr val="tx1"/>
                  </a:solidFill>
                  <a:latin typeface="+mn-lt"/>
                  <a:ea typeface="+mn-ea"/>
                  <a:cs typeface="+mn-cs"/>
                </a:defRPr>
              </a:lvl5pPr>
              <a:lvl6pPr marL="179388" indent="-179388" algn="l" defTabSz="1219170" rtl="0" eaLnBrk="1" latinLnBrk="0" hangingPunct="1">
                <a:lnSpc>
                  <a:spcPct val="100000"/>
                </a:lnSpc>
                <a:spcBef>
                  <a:spcPts val="200"/>
                </a:spcBef>
                <a:spcAft>
                  <a:spcPts val="200"/>
                </a:spcAft>
                <a:buFont typeface="Symbol" panose="05050102010706020507" pitchFamily="18" charset="2"/>
                <a:buChar char="-"/>
                <a:defRPr sz="1000" kern="1200">
                  <a:solidFill>
                    <a:schemeClr val="tx1"/>
                  </a:solidFill>
                  <a:latin typeface="+mn-lt"/>
                  <a:ea typeface="+mn-ea"/>
                  <a:cs typeface="+mn-cs"/>
                </a:defRPr>
              </a:lvl6pPr>
              <a:lvl7pPr marL="0" indent="0" algn="l" defTabSz="1219170" rtl="0" eaLnBrk="1" latinLnBrk="0" hangingPunct="1">
                <a:lnSpc>
                  <a:spcPct val="100000"/>
                </a:lnSpc>
                <a:spcBef>
                  <a:spcPts val="200"/>
                </a:spcBef>
                <a:spcAft>
                  <a:spcPts val="200"/>
                </a:spcAft>
                <a:buFont typeface="Arial" panose="020B0604020202020204" pitchFamily="34" charset="0"/>
                <a:buNone/>
                <a:defRPr sz="1000" kern="1200">
                  <a:solidFill>
                    <a:schemeClr val="tx1"/>
                  </a:solidFill>
                  <a:latin typeface="+mn-lt"/>
                  <a:ea typeface="+mn-ea"/>
                  <a:cs typeface="+mn-cs"/>
                </a:defRPr>
              </a:lvl7pPr>
              <a:lvl8pPr marL="0" indent="0" algn="l" defTabSz="1219170" rtl="0" eaLnBrk="1" latinLnBrk="0" hangingPunct="1">
                <a:lnSpc>
                  <a:spcPct val="100000"/>
                </a:lnSpc>
                <a:spcBef>
                  <a:spcPts val="200"/>
                </a:spcBef>
                <a:spcAft>
                  <a:spcPts val="200"/>
                </a:spcAft>
                <a:buFont typeface="Arial" panose="020B0604020202020204" pitchFamily="34" charset="0"/>
                <a:buNone/>
                <a:defRPr sz="800" kern="1200">
                  <a:solidFill>
                    <a:schemeClr val="tx1"/>
                  </a:solidFill>
                  <a:latin typeface="+mn-lt"/>
                  <a:ea typeface="+mn-ea"/>
                  <a:cs typeface="+mn-cs"/>
                </a:defRPr>
              </a:lvl8pPr>
              <a:lvl9pPr marL="122764" indent="-122764" algn="l" defTabSz="1219170" rtl="0" eaLnBrk="1" latinLnBrk="0" hangingPunct="1">
                <a:lnSpc>
                  <a:spcPct val="100000"/>
                </a:lnSpc>
                <a:spcBef>
                  <a:spcPts val="200"/>
                </a:spcBef>
                <a:spcAft>
                  <a:spcPts val="200"/>
                </a:spcAft>
                <a:buFont typeface="+mj-lt"/>
                <a:buAutoNum type="arabicParenR"/>
                <a:defRPr sz="600" kern="1200">
                  <a:solidFill>
                    <a:schemeClr val="tx1"/>
                  </a:solidFill>
                  <a:latin typeface="+mn-lt"/>
                  <a:ea typeface="+mn-ea"/>
                  <a:cs typeface="+mn-cs"/>
                </a:defRPr>
              </a:lvl9pPr>
            </a:lstStyle>
            <a:p>
              <a:r>
                <a:rPr lang="en-US" b="1">
                  <a:solidFill>
                    <a:srgbClr val="0F0F55"/>
                  </a:solidFill>
                  <a:latin typeface="Poppins" panose="00000500000000000000" pitchFamily="2" charset="0"/>
                  <a:cs typeface="Poppins" panose="00000500000000000000" pitchFamily="2" charset="0"/>
                </a:rPr>
                <a:t>Closing of the Call </a:t>
              </a:r>
              <a:r>
                <a:rPr lang="en-US">
                  <a:solidFill>
                    <a:srgbClr val="0F0F55"/>
                  </a:solidFill>
                  <a:latin typeface="Poppins" panose="00000500000000000000" pitchFamily="2" charset="0"/>
                  <a:cs typeface="Poppins" panose="00000500000000000000" pitchFamily="2" charset="0"/>
                </a:rPr>
                <a:t>– Applications are no more accepted for this First Call (17:00 CEST)</a:t>
              </a:r>
            </a:p>
          </p:txBody>
        </p:sp>
        <p:sp>
          <p:nvSpPr>
            <p:cNvPr id="32" name="Textplatzhalter 3">
              <a:extLst>
                <a:ext uri="{FF2B5EF4-FFF2-40B4-BE49-F238E27FC236}">
                  <a16:creationId xmlns:a16="http://schemas.microsoft.com/office/drawing/2014/main" id="{2B54FD86-F9D1-0094-CB62-C9C09868BBBC}"/>
                </a:ext>
              </a:extLst>
            </p:cNvPr>
            <p:cNvSpPr txBox="1">
              <a:spLocks/>
            </p:cNvSpPr>
            <p:nvPr/>
          </p:nvSpPr>
          <p:spPr>
            <a:xfrm>
              <a:off x="5198196" y="4183659"/>
              <a:ext cx="5369618" cy="526590"/>
            </a:xfrm>
            <a:prstGeom prst="rect">
              <a:avLst/>
            </a:prstGeom>
          </p:spPr>
          <p:txBody>
            <a:bodyPr lIns="0" tIns="0" rIns="0" bIns="0" anchor="ctr">
              <a:noAutofit/>
            </a:bodyPr>
            <a:lstStyle>
              <a:lvl1pPr marL="0" indent="0" algn="l" defTabSz="1219170" rtl="0" eaLnBrk="1" latinLnBrk="0" hangingPunct="1">
                <a:lnSpc>
                  <a:spcPct val="100000"/>
                </a:lnSpc>
                <a:spcBef>
                  <a:spcPts val="200"/>
                </a:spcBef>
                <a:spcAft>
                  <a:spcPts val="200"/>
                </a:spcAft>
                <a:buFont typeface="Arial" panose="020B0604020202020204" pitchFamily="34" charset="0"/>
                <a:buNone/>
                <a:defRPr sz="1400" b="0" kern="1200" cap="none" baseline="0">
                  <a:solidFill>
                    <a:schemeClr val="tx1"/>
                  </a:solidFill>
                  <a:latin typeface="+mn-lt"/>
                  <a:ea typeface="+mn-ea"/>
                  <a:cs typeface="+mn-cs"/>
                </a:defRPr>
              </a:lvl1pPr>
              <a:lvl2pPr marL="179388" marR="0" indent="-179388" algn="l" defTabSz="1219170" rtl="0" eaLnBrk="1" fontAlgn="auto" latinLnBrk="0" hangingPunct="1">
                <a:lnSpc>
                  <a:spcPct val="100000"/>
                </a:lnSpc>
                <a:spcBef>
                  <a:spcPts val="200"/>
                </a:spcBef>
                <a:spcAft>
                  <a:spcPts val="200"/>
                </a:spcAft>
                <a:buClrTx/>
                <a:buSzTx/>
                <a:buFont typeface="Arial" panose="020B0604020202020204" pitchFamily="34" charset="0"/>
                <a:buChar char="•"/>
                <a:tabLst/>
                <a:defRPr lang="en-GB" sz="1400" kern="1200" noProof="0">
                  <a:solidFill>
                    <a:schemeClr val="tx1"/>
                  </a:solidFill>
                  <a:latin typeface="+mn-lt"/>
                  <a:ea typeface="+mn-ea"/>
                  <a:cs typeface="+mn-cs"/>
                </a:defRPr>
              </a:lvl2pPr>
              <a:lvl3pPr marL="354013" indent="-179388" algn="l" defTabSz="1219170" rtl="0" eaLnBrk="1" latinLnBrk="0" hangingPunct="1">
                <a:lnSpc>
                  <a:spcPct val="100000"/>
                </a:lnSpc>
                <a:spcBef>
                  <a:spcPts val="200"/>
                </a:spcBef>
                <a:spcAft>
                  <a:spcPts val="200"/>
                </a:spcAft>
                <a:buFont typeface="Symbol" panose="05050102010706020507" pitchFamily="18" charset="2"/>
                <a:buChar char="-"/>
                <a:defRPr sz="1200" kern="1200">
                  <a:solidFill>
                    <a:schemeClr val="tx1"/>
                  </a:solidFill>
                  <a:latin typeface="+mn-lt"/>
                  <a:ea typeface="+mn-ea"/>
                  <a:cs typeface="+mn-cs"/>
                </a:defRPr>
              </a:lvl3pPr>
              <a:lvl4pPr marL="237061" indent="-237061" algn="l" defTabSz="1219170" rtl="0" eaLnBrk="1" latinLnBrk="0" hangingPunct="1">
                <a:lnSpc>
                  <a:spcPct val="100000"/>
                </a:lnSpc>
                <a:spcBef>
                  <a:spcPts val="200"/>
                </a:spcBef>
                <a:spcAft>
                  <a:spcPts val="200"/>
                </a:spcAft>
                <a:buClr>
                  <a:schemeClr val="tx1"/>
                </a:buClr>
                <a:buFont typeface="+mj-lt"/>
                <a:buAutoNum type="arabicPeriod"/>
                <a:defRPr sz="1200" kern="1200">
                  <a:solidFill>
                    <a:schemeClr val="tx1"/>
                  </a:solidFill>
                  <a:latin typeface="+mn-lt"/>
                  <a:ea typeface="+mn-ea"/>
                  <a:cs typeface="+mn-cs"/>
                </a:defRPr>
              </a:lvl4pPr>
              <a:lvl5pPr marL="0" indent="0" algn="l" defTabSz="1219170" rtl="0" eaLnBrk="1" latinLnBrk="0" hangingPunct="1">
                <a:lnSpc>
                  <a:spcPct val="100000"/>
                </a:lnSpc>
                <a:spcBef>
                  <a:spcPts val="200"/>
                </a:spcBef>
                <a:spcAft>
                  <a:spcPts val="200"/>
                </a:spcAft>
                <a:buFont typeface="Arial" panose="020B0604020202020204" pitchFamily="34" charset="0"/>
                <a:buNone/>
                <a:defRPr sz="1200" kern="1200" baseline="0">
                  <a:solidFill>
                    <a:schemeClr val="tx1"/>
                  </a:solidFill>
                  <a:latin typeface="+mn-lt"/>
                  <a:ea typeface="+mn-ea"/>
                  <a:cs typeface="+mn-cs"/>
                </a:defRPr>
              </a:lvl5pPr>
              <a:lvl6pPr marL="179388" indent="-179388" algn="l" defTabSz="1219170" rtl="0" eaLnBrk="1" latinLnBrk="0" hangingPunct="1">
                <a:lnSpc>
                  <a:spcPct val="100000"/>
                </a:lnSpc>
                <a:spcBef>
                  <a:spcPts val="200"/>
                </a:spcBef>
                <a:spcAft>
                  <a:spcPts val="200"/>
                </a:spcAft>
                <a:buFont typeface="Symbol" panose="05050102010706020507" pitchFamily="18" charset="2"/>
                <a:buChar char="-"/>
                <a:defRPr sz="1000" kern="1200">
                  <a:solidFill>
                    <a:schemeClr val="tx1"/>
                  </a:solidFill>
                  <a:latin typeface="+mn-lt"/>
                  <a:ea typeface="+mn-ea"/>
                  <a:cs typeface="+mn-cs"/>
                </a:defRPr>
              </a:lvl6pPr>
              <a:lvl7pPr marL="0" indent="0" algn="l" defTabSz="1219170" rtl="0" eaLnBrk="1" latinLnBrk="0" hangingPunct="1">
                <a:lnSpc>
                  <a:spcPct val="100000"/>
                </a:lnSpc>
                <a:spcBef>
                  <a:spcPts val="200"/>
                </a:spcBef>
                <a:spcAft>
                  <a:spcPts val="200"/>
                </a:spcAft>
                <a:buFont typeface="Arial" panose="020B0604020202020204" pitchFamily="34" charset="0"/>
                <a:buNone/>
                <a:defRPr sz="1000" kern="1200">
                  <a:solidFill>
                    <a:schemeClr val="tx1"/>
                  </a:solidFill>
                  <a:latin typeface="+mn-lt"/>
                  <a:ea typeface="+mn-ea"/>
                  <a:cs typeface="+mn-cs"/>
                </a:defRPr>
              </a:lvl7pPr>
              <a:lvl8pPr marL="0" indent="0" algn="l" defTabSz="1219170" rtl="0" eaLnBrk="1" latinLnBrk="0" hangingPunct="1">
                <a:lnSpc>
                  <a:spcPct val="100000"/>
                </a:lnSpc>
                <a:spcBef>
                  <a:spcPts val="200"/>
                </a:spcBef>
                <a:spcAft>
                  <a:spcPts val="200"/>
                </a:spcAft>
                <a:buFont typeface="Arial" panose="020B0604020202020204" pitchFamily="34" charset="0"/>
                <a:buNone/>
                <a:defRPr sz="800" kern="1200">
                  <a:solidFill>
                    <a:schemeClr val="tx1"/>
                  </a:solidFill>
                  <a:latin typeface="+mn-lt"/>
                  <a:ea typeface="+mn-ea"/>
                  <a:cs typeface="+mn-cs"/>
                </a:defRPr>
              </a:lvl8pPr>
              <a:lvl9pPr marL="122764" indent="-122764" algn="l" defTabSz="1219170" rtl="0" eaLnBrk="1" latinLnBrk="0" hangingPunct="1">
                <a:lnSpc>
                  <a:spcPct val="100000"/>
                </a:lnSpc>
                <a:spcBef>
                  <a:spcPts val="200"/>
                </a:spcBef>
                <a:spcAft>
                  <a:spcPts val="200"/>
                </a:spcAft>
                <a:buFont typeface="+mj-lt"/>
                <a:buAutoNum type="arabicParenR"/>
                <a:defRPr sz="600" kern="1200">
                  <a:solidFill>
                    <a:schemeClr val="tx1"/>
                  </a:solidFill>
                  <a:latin typeface="+mn-lt"/>
                  <a:ea typeface="+mn-ea"/>
                  <a:cs typeface="+mn-cs"/>
                </a:defRPr>
              </a:lvl9pPr>
            </a:lstStyle>
            <a:p>
              <a:r>
                <a:rPr lang="en-US" b="1">
                  <a:solidFill>
                    <a:srgbClr val="0F0F55"/>
                  </a:solidFill>
                  <a:latin typeface="Poppins" panose="00000500000000000000" pitchFamily="2" charset="0"/>
                  <a:cs typeface="Poppins" panose="00000500000000000000" pitchFamily="2" charset="0"/>
                </a:rPr>
                <a:t>Results</a:t>
              </a:r>
              <a:r>
                <a:rPr lang="en-US">
                  <a:solidFill>
                    <a:srgbClr val="0F0F55"/>
                  </a:solidFill>
                  <a:latin typeface="Poppins" panose="00000500000000000000" pitchFamily="2" charset="0"/>
                  <a:cs typeface="Poppins" panose="00000500000000000000" pitchFamily="2" charset="0"/>
                </a:rPr>
                <a:t> - Consensus Reports are communicated to the applicants </a:t>
              </a:r>
            </a:p>
          </p:txBody>
        </p:sp>
        <p:sp>
          <p:nvSpPr>
            <p:cNvPr id="33" name="Textplatzhalter 3">
              <a:extLst>
                <a:ext uri="{FF2B5EF4-FFF2-40B4-BE49-F238E27FC236}">
                  <a16:creationId xmlns:a16="http://schemas.microsoft.com/office/drawing/2014/main" id="{DB2F906A-60E4-990B-2E78-C27AF943DFE4}"/>
                </a:ext>
              </a:extLst>
            </p:cNvPr>
            <p:cNvSpPr txBox="1">
              <a:spLocks/>
            </p:cNvSpPr>
            <p:nvPr/>
          </p:nvSpPr>
          <p:spPr>
            <a:xfrm>
              <a:off x="5198196" y="5217767"/>
              <a:ext cx="5369618" cy="526590"/>
            </a:xfrm>
            <a:prstGeom prst="rect">
              <a:avLst/>
            </a:prstGeom>
          </p:spPr>
          <p:txBody>
            <a:bodyPr lIns="0" tIns="0" rIns="0" bIns="0" anchor="ctr">
              <a:noAutofit/>
            </a:bodyPr>
            <a:lstStyle>
              <a:lvl1pPr marL="0" indent="0" algn="l" defTabSz="1219170" rtl="0" eaLnBrk="1" latinLnBrk="0" hangingPunct="1">
                <a:lnSpc>
                  <a:spcPct val="100000"/>
                </a:lnSpc>
                <a:spcBef>
                  <a:spcPts val="200"/>
                </a:spcBef>
                <a:spcAft>
                  <a:spcPts val="200"/>
                </a:spcAft>
                <a:buFont typeface="Arial" panose="020B0604020202020204" pitchFamily="34" charset="0"/>
                <a:buNone/>
                <a:defRPr sz="1400" b="0" kern="1200" cap="none" baseline="0">
                  <a:solidFill>
                    <a:schemeClr val="tx1"/>
                  </a:solidFill>
                  <a:latin typeface="+mn-lt"/>
                  <a:ea typeface="+mn-ea"/>
                  <a:cs typeface="+mn-cs"/>
                </a:defRPr>
              </a:lvl1pPr>
              <a:lvl2pPr marL="179388" marR="0" indent="-179388" algn="l" defTabSz="1219170" rtl="0" eaLnBrk="1" fontAlgn="auto" latinLnBrk="0" hangingPunct="1">
                <a:lnSpc>
                  <a:spcPct val="100000"/>
                </a:lnSpc>
                <a:spcBef>
                  <a:spcPts val="200"/>
                </a:spcBef>
                <a:spcAft>
                  <a:spcPts val="200"/>
                </a:spcAft>
                <a:buClrTx/>
                <a:buSzTx/>
                <a:buFont typeface="Arial" panose="020B0604020202020204" pitchFamily="34" charset="0"/>
                <a:buChar char="•"/>
                <a:tabLst/>
                <a:defRPr lang="en-GB" sz="1400" kern="1200" noProof="0">
                  <a:solidFill>
                    <a:schemeClr val="tx1"/>
                  </a:solidFill>
                  <a:latin typeface="+mn-lt"/>
                  <a:ea typeface="+mn-ea"/>
                  <a:cs typeface="+mn-cs"/>
                </a:defRPr>
              </a:lvl2pPr>
              <a:lvl3pPr marL="354013" indent="-179388" algn="l" defTabSz="1219170" rtl="0" eaLnBrk="1" latinLnBrk="0" hangingPunct="1">
                <a:lnSpc>
                  <a:spcPct val="100000"/>
                </a:lnSpc>
                <a:spcBef>
                  <a:spcPts val="200"/>
                </a:spcBef>
                <a:spcAft>
                  <a:spcPts val="200"/>
                </a:spcAft>
                <a:buFont typeface="Symbol" panose="05050102010706020507" pitchFamily="18" charset="2"/>
                <a:buChar char="-"/>
                <a:defRPr sz="1200" kern="1200">
                  <a:solidFill>
                    <a:schemeClr val="tx1"/>
                  </a:solidFill>
                  <a:latin typeface="+mn-lt"/>
                  <a:ea typeface="+mn-ea"/>
                  <a:cs typeface="+mn-cs"/>
                </a:defRPr>
              </a:lvl3pPr>
              <a:lvl4pPr marL="237061" indent="-237061" algn="l" defTabSz="1219170" rtl="0" eaLnBrk="1" latinLnBrk="0" hangingPunct="1">
                <a:lnSpc>
                  <a:spcPct val="100000"/>
                </a:lnSpc>
                <a:spcBef>
                  <a:spcPts val="200"/>
                </a:spcBef>
                <a:spcAft>
                  <a:spcPts val="200"/>
                </a:spcAft>
                <a:buClr>
                  <a:schemeClr val="tx1"/>
                </a:buClr>
                <a:buFont typeface="+mj-lt"/>
                <a:buAutoNum type="arabicPeriod"/>
                <a:defRPr sz="1200" kern="1200">
                  <a:solidFill>
                    <a:schemeClr val="tx1"/>
                  </a:solidFill>
                  <a:latin typeface="+mn-lt"/>
                  <a:ea typeface="+mn-ea"/>
                  <a:cs typeface="+mn-cs"/>
                </a:defRPr>
              </a:lvl4pPr>
              <a:lvl5pPr marL="0" indent="0" algn="l" defTabSz="1219170" rtl="0" eaLnBrk="1" latinLnBrk="0" hangingPunct="1">
                <a:lnSpc>
                  <a:spcPct val="100000"/>
                </a:lnSpc>
                <a:spcBef>
                  <a:spcPts val="200"/>
                </a:spcBef>
                <a:spcAft>
                  <a:spcPts val="200"/>
                </a:spcAft>
                <a:buFont typeface="Arial" panose="020B0604020202020204" pitchFamily="34" charset="0"/>
                <a:buNone/>
                <a:defRPr sz="1200" kern="1200" baseline="0">
                  <a:solidFill>
                    <a:schemeClr val="tx1"/>
                  </a:solidFill>
                  <a:latin typeface="+mn-lt"/>
                  <a:ea typeface="+mn-ea"/>
                  <a:cs typeface="+mn-cs"/>
                </a:defRPr>
              </a:lvl5pPr>
              <a:lvl6pPr marL="179388" indent="-179388" algn="l" defTabSz="1219170" rtl="0" eaLnBrk="1" latinLnBrk="0" hangingPunct="1">
                <a:lnSpc>
                  <a:spcPct val="100000"/>
                </a:lnSpc>
                <a:spcBef>
                  <a:spcPts val="200"/>
                </a:spcBef>
                <a:spcAft>
                  <a:spcPts val="200"/>
                </a:spcAft>
                <a:buFont typeface="Symbol" panose="05050102010706020507" pitchFamily="18" charset="2"/>
                <a:buChar char="-"/>
                <a:defRPr sz="1000" kern="1200">
                  <a:solidFill>
                    <a:schemeClr val="tx1"/>
                  </a:solidFill>
                  <a:latin typeface="+mn-lt"/>
                  <a:ea typeface="+mn-ea"/>
                  <a:cs typeface="+mn-cs"/>
                </a:defRPr>
              </a:lvl6pPr>
              <a:lvl7pPr marL="0" indent="0" algn="l" defTabSz="1219170" rtl="0" eaLnBrk="1" latinLnBrk="0" hangingPunct="1">
                <a:lnSpc>
                  <a:spcPct val="100000"/>
                </a:lnSpc>
                <a:spcBef>
                  <a:spcPts val="200"/>
                </a:spcBef>
                <a:spcAft>
                  <a:spcPts val="200"/>
                </a:spcAft>
                <a:buFont typeface="Arial" panose="020B0604020202020204" pitchFamily="34" charset="0"/>
                <a:buNone/>
                <a:defRPr sz="1000" kern="1200">
                  <a:solidFill>
                    <a:schemeClr val="tx1"/>
                  </a:solidFill>
                  <a:latin typeface="+mn-lt"/>
                  <a:ea typeface="+mn-ea"/>
                  <a:cs typeface="+mn-cs"/>
                </a:defRPr>
              </a:lvl7pPr>
              <a:lvl8pPr marL="0" indent="0" algn="l" defTabSz="1219170" rtl="0" eaLnBrk="1" latinLnBrk="0" hangingPunct="1">
                <a:lnSpc>
                  <a:spcPct val="100000"/>
                </a:lnSpc>
                <a:spcBef>
                  <a:spcPts val="200"/>
                </a:spcBef>
                <a:spcAft>
                  <a:spcPts val="200"/>
                </a:spcAft>
                <a:buFont typeface="Arial" panose="020B0604020202020204" pitchFamily="34" charset="0"/>
                <a:buNone/>
                <a:defRPr sz="800" kern="1200">
                  <a:solidFill>
                    <a:schemeClr val="tx1"/>
                  </a:solidFill>
                  <a:latin typeface="+mn-lt"/>
                  <a:ea typeface="+mn-ea"/>
                  <a:cs typeface="+mn-cs"/>
                </a:defRPr>
              </a:lvl8pPr>
              <a:lvl9pPr marL="122764" indent="-122764" algn="l" defTabSz="1219170" rtl="0" eaLnBrk="1" latinLnBrk="0" hangingPunct="1">
                <a:lnSpc>
                  <a:spcPct val="100000"/>
                </a:lnSpc>
                <a:spcBef>
                  <a:spcPts val="200"/>
                </a:spcBef>
                <a:spcAft>
                  <a:spcPts val="200"/>
                </a:spcAft>
                <a:buFont typeface="+mj-lt"/>
                <a:buAutoNum type="arabicParenR"/>
                <a:defRPr sz="600" kern="1200">
                  <a:solidFill>
                    <a:schemeClr val="tx1"/>
                  </a:solidFill>
                  <a:latin typeface="+mn-lt"/>
                  <a:ea typeface="+mn-ea"/>
                  <a:cs typeface="+mn-cs"/>
                </a:defRPr>
              </a:lvl9pPr>
            </a:lstStyle>
            <a:p>
              <a:r>
                <a:rPr lang="en-US">
                  <a:solidFill>
                    <a:srgbClr val="0F0F55"/>
                  </a:solidFill>
                  <a:latin typeface="Poppins" panose="00000500000000000000" pitchFamily="2" charset="0"/>
                  <a:cs typeface="Poppins" panose="00000500000000000000" pitchFamily="2" charset="0"/>
                </a:rPr>
                <a:t>Successful applicants receive the first part of the Grant depending on their project type</a:t>
              </a:r>
            </a:p>
          </p:txBody>
        </p:sp>
        <p:sp>
          <p:nvSpPr>
            <p:cNvPr id="34" name="Textplatzhalter 3">
              <a:extLst>
                <a:ext uri="{FF2B5EF4-FFF2-40B4-BE49-F238E27FC236}">
                  <a16:creationId xmlns:a16="http://schemas.microsoft.com/office/drawing/2014/main" id="{07D6903B-6108-7BE0-6490-1E5A3A89098A}"/>
                </a:ext>
              </a:extLst>
            </p:cNvPr>
            <p:cNvSpPr txBox="1">
              <a:spLocks/>
            </p:cNvSpPr>
            <p:nvPr/>
          </p:nvSpPr>
          <p:spPr>
            <a:xfrm>
              <a:off x="845663" y="2642030"/>
              <a:ext cx="2879945" cy="385616"/>
            </a:xfrm>
            <a:prstGeom prst="rect">
              <a:avLst/>
            </a:prstGeom>
          </p:spPr>
          <p:txBody>
            <a:bodyPr lIns="0" tIns="0" rIns="0" bIns="0" anchor="ctr">
              <a:noAutofit/>
            </a:bodyPr>
            <a:lstStyle>
              <a:lvl1pPr marL="0" indent="0" algn="l" defTabSz="1219170" rtl="0" eaLnBrk="1" latinLnBrk="0" hangingPunct="1">
                <a:lnSpc>
                  <a:spcPct val="100000"/>
                </a:lnSpc>
                <a:spcBef>
                  <a:spcPts val="200"/>
                </a:spcBef>
                <a:spcAft>
                  <a:spcPts val="200"/>
                </a:spcAft>
                <a:buFont typeface="Arial" panose="020B0604020202020204" pitchFamily="34" charset="0"/>
                <a:buNone/>
                <a:defRPr sz="1400" b="0" kern="1200" cap="none" baseline="0">
                  <a:solidFill>
                    <a:schemeClr val="tx1"/>
                  </a:solidFill>
                  <a:latin typeface="+mn-lt"/>
                  <a:ea typeface="+mn-ea"/>
                  <a:cs typeface="+mn-cs"/>
                </a:defRPr>
              </a:lvl1pPr>
              <a:lvl2pPr marL="179388" marR="0" indent="-179388" algn="l" defTabSz="1219170" rtl="0" eaLnBrk="1" fontAlgn="auto" latinLnBrk="0" hangingPunct="1">
                <a:lnSpc>
                  <a:spcPct val="100000"/>
                </a:lnSpc>
                <a:spcBef>
                  <a:spcPts val="200"/>
                </a:spcBef>
                <a:spcAft>
                  <a:spcPts val="200"/>
                </a:spcAft>
                <a:buClrTx/>
                <a:buSzTx/>
                <a:buFont typeface="Arial" panose="020B0604020202020204" pitchFamily="34" charset="0"/>
                <a:buChar char="•"/>
                <a:tabLst/>
                <a:defRPr lang="en-GB" sz="1400" kern="1200" noProof="0">
                  <a:solidFill>
                    <a:schemeClr val="tx1"/>
                  </a:solidFill>
                  <a:latin typeface="+mn-lt"/>
                  <a:ea typeface="+mn-ea"/>
                  <a:cs typeface="+mn-cs"/>
                </a:defRPr>
              </a:lvl2pPr>
              <a:lvl3pPr marL="354013" indent="-179388" algn="l" defTabSz="1219170" rtl="0" eaLnBrk="1" latinLnBrk="0" hangingPunct="1">
                <a:lnSpc>
                  <a:spcPct val="100000"/>
                </a:lnSpc>
                <a:spcBef>
                  <a:spcPts val="200"/>
                </a:spcBef>
                <a:spcAft>
                  <a:spcPts val="200"/>
                </a:spcAft>
                <a:buFont typeface="Symbol" panose="05050102010706020507" pitchFamily="18" charset="2"/>
                <a:buChar char="-"/>
                <a:defRPr sz="1200" kern="1200">
                  <a:solidFill>
                    <a:schemeClr val="tx1"/>
                  </a:solidFill>
                  <a:latin typeface="+mn-lt"/>
                  <a:ea typeface="+mn-ea"/>
                  <a:cs typeface="+mn-cs"/>
                </a:defRPr>
              </a:lvl3pPr>
              <a:lvl4pPr marL="237061" indent="-237061" algn="l" defTabSz="1219170" rtl="0" eaLnBrk="1" latinLnBrk="0" hangingPunct="1">
                <a:lnSpc>
                  <a:spcPct val="100000"/>
                </a:lnSpc>
                <a:spcBef>
                  <a:spcPts val="200"/>
                </a:spcBef>
                <a:spcAft>
                  <a:spcPts val="200"/>
                </a:spcAft>
                <a:buClr>
                  <a:schemeClr val="tx1"/>
                </a:buClr>
                <a:buFont typeface="+mj-lt"/>
                <a:buAutoNum type="arabicPeriod"/>
                <a:defRPr sz="1200" kern="1200">
                  <a:solidFill>
                    <a:schemeClr val="tx1"/>
                  </a:solidFill>
                  <a:latin typeface="+mn-lt"/>
                  <a:ea typeface="+mn-ea"/>
                  <a:cs typeface="+mn-cs"/>
                </a:defRPr>
              </a:lvl4pPr>
              <a:lvl5pPr marL="0" indent="0" algn="l" defTabSz="1219170" rtl="0" eaLnBrk="1" latinLnBrk="0" hangingPunct="1">
                <a:lnSpc>
                  <a:spcPct val="100000"/>
                </a:lnSpc>
                <a:spcBef>
                  <a:spcPts val="200"/>
                </a:spcBef>
                <a:spcAft>
                  <a:spcPts val="200"/>
                </a:spcAft>
                <a:buFont typeface="Arial" panose="020B0604020202020204" pitchFamily="34" charset="0"/>
                <a:buNone/>
                <a:defRPr sz="1200" kern="1200" baseline="0">
                  <a:solidFill>
                    <a:schemeClr val="tx1"/>
                  </a:solidFill>
                  <a:latin typeface="+mn-lt"/>
                  <a:ea typeface="+mn-ea"/>
                  <a:cs typeface="+mn-cs"/>
                </a:defRPr>
              </a:lvl5pPr>
              <a:lvl6pPr marL="179388" indent="-179388" algn="l" defTabSz="1219170" rtl="0" eaLnBrk="1" latinLnBrk="0" hangingPunct="1">
                <a:lnSpc>
                  <a:spcPct val="100000"/>
                </a:lnSpc>
                <a:spcBef>
                  <a:spcPts val="200"/>
                </a:spcBef>
                <a:spcAft>
                  <a:spcPts val="200"/>
                </a:spcAft>
                <a:buFont typeface="Symbol" panose="05050102010706020507" pitchFamily="18" charset="2"/>
                <a:buChar char="-"/>
                <a:defRPr sz="1000" kern="1200">
                  <a:solidFill>
                    <a:schemeClr val="tx1"/>
                  </a:solidFill>
                  <a:latin typeface="+mn-lt"/>
                  <a:ea typeface="+mn-ea"/>
                  <a:cs typeface="+mn-cs"/>
                </a:defRPr>
              </a:lvl6pPr>
              <a:lvl7pPr marL="0" indent="0" algn="l" defTabSz="1219170" rtl="0" eaLnBrk="1" latinLnBrk="0" hangingPunct="1">
                <a:lnSpc>
                  <a:spcPct val="100000"/>
                </a:lnSpc>
                <a:spcBef>
                  <a:spcPts val="200"/>
                </a:spcBef>
                <a:spcAft>
                  <a:spcPts val="200"/>
                </a:spcAft>
                <a:buFont typeface="Arial" panose="020B0604020202020204" pitchFamily="34" charset="0"/>
                <a:buNone/>
                <a:defRPr sz="1000" kern="1200">
                  <a:solidFill>
                    <a:schemeClr val="tx1"/>
                  </a:solidFill>
                  <a:latin typeface="+mn-lt"/>
                  <a:ea typeface="+mn-ea"/>
                  <a:cs typeface="+mn-cs"/>
                </a:defRPr>
              </a:lvl7pPr>
              <a:lvl8pPr marL="0" indent="0" algn="l" defTabSz="1219170" rtl="0" eaLnBrk="1" latinLnBrk="0" hangingPunct="1">
                <a:lnSpc>
                  <a:spcPct val="100000"/>
                </a:lnSpc>
                <a:spcBef>
                  <a:spcPts val="200"/>
                </a:spcBef>
                <a:spcAft>
                  <a:spcPts val="200"/>
                </a:spcAft>
                <a:buFont typeface="Arial" panose="020B0604020202020204" pitchFamily="34" charset="0"/>
                <a:buNone/>
                <a:defRPr sz="800" kern="1200">
                  <a:solidFill>
                    <a:schemeClr val="tx1"/>
                  </a:solidFill>
                  <a:latin typeface="+mn-lt"/>
                  <a:ea typeface="+mn-ea"/>
                  <a:cs typeface="+mn-cs"/>
                </a:defRPr>
              </a:lvl8pPr>
              <a:lvl9pPr marL="122764" indent="-122764" algn="l" defTabSz="1219170" rtl="0" eaLnBrk="1" latinLnBrk="0" hangingPunct="1">
                <a:lnSpc>
                  <a:spcPct val="100000"/>
                </a:lnSpc>
                <a:spcBef>
                  <a:spcPts val="200"/>
                </a:spcBef>
                <a:spcAft>
                  <a:spcPts val="200"/>
                </a:spcAft>
                <a:buFont typeface="+mj-lt"/>
                <a:buAutoNum type="arabicParenR"/>
                <a:defRPr sz="600" kern="1200">
                  <a:solidFill>
                    <a:schemeClr val="tx1"/>
                  </a:solidFill>
                  <a:latin typeface="+mn-lt"/>
                  <a:ea typeface="+mn-ea"/>
                  <a:cs typeface="+mn-cs"/>
                </a:defRPr>
              </a:lvl9pPr>
            </a:lstStyle>
            <a:p>
              <a:pPr algn="ctr"/>
              <a:r>
                <a:rPr lang="en-GB" sz="1600" b="1">
                  <a:solidFill>
                    <a:schemeClr val="bg1"/>
                  </a:solidFill>
                  <a:latin typeface="Poppins" panose="00000500000000000000" pitchFamily="2" charset="0"/>
                  <a:cs typeface="Poppins" panose="00000500000000000000" pitchFamily="2" charset="0"/>
                </a:rPr>
                <a:t>03/06/2024</a:t>
              </a:r>
              <a:endParaRPr lang="en-GB" sz="1000" b="1">
                <a:solidFill>
                  <a:schemeClr val="bg1"/>
                </a:solidFill>
                <a:latin typeface="Poppins" panose="00000500000000000000" pitchFamily="2" charset="0"/>
                <a:cs typeface="Poppins" panose="00000500000000000000" pitchFamily="2" charset="0"/>
              </a:endParaRPr>
            </a:p>
          </p:txBody>
        </p:sp>
      </p:grpSp>
    </p:spTree>
    <p:extLst>
      <p:ext uri="{BB962C8B-B14F-4D97-AF65-F5344CB8AC3E}">
        <p14:creationId xmlns:p14="http://schemas.microsoft.com/office/powerpoint/2010/main" val="9650387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F927335A-054E-EB50-6256-E992CC0DFF4B}"/>
              </a:ext>
            </a:extLst>
          </p:cNvPr>
          <p:cNvSpPr/>
          <p:nvPr/>
        </p:nvSpPr>
        <p:spPr>
          <a:xfrm>
            <a:off x="690246" y="1892299"/>
            <a:ext cx="5484185" cy="3832096"/>
          </a:xfrm>
          <a:prstGeom prst="rect">
            <a:avLst/>
          </a:prstGeom>
          <a:solidFill>
            <a:srgbClr val="EEF2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Content Placeholder 2">
            <a:extLst>
              <a:ext uri="{FF2B5EF4-FFF2-40B4-BE49-F238E27FC236}">
                <a16:creationId xmlns:a16="http://schemas.microsoft.com/office/drawing/2014/main" id="{F19F5DBD-187D-A993-75FD-7CA885020066}"/>
              </a:ext>
            </a:extLst>
          </p:cNvPr>
          <p:cNvSpPr>
            <a:spLocks noGrp="1"/>
          </p:cNvSpPr>
          <p:nvPr>
            <p:ph sz="half" idx="1"/>
          </p:nvPr>
        </p:nvSpPr>
        <p:spPr>
          <a:xfrm>
            <a:off x="818712" y="1879773"/>
            <a:ext cx="5185873" cy="3968751"/>
          </a:xfrm>
        </p:spPr>
        <p:txBody>
          <a:bodyPr lIns="91440" tIns="45720" rIns="91440" bIns="45720" anchor="t">
            <a:normAutofit fontScale="92500" lnSpcReduction="20000"/>
          </a:bodyPr>
          <a:lstStyle/>
          <a:p>
            <a:pPr>
              <a:lnSpc>
                <a:spcPct val="160000"/>
              </a:lnSpc>
            </a:pPr>
            <a:r>
              <a:rPr lang="en-GB">
                <a:latin typeface="Poppins"/>
                <a:cs typeface="Poppins"/>
              </a:rPr>
              <a:t>Carry out concrete, tangible changes in research assessment in relevant institutions</a:t>
            </a:r>
            <a:endParaRPr lang="en-GB"/>
          </a:p>
          <a:p>
            <a:pPr>
              <a:lnSpc>
                <a:spcPct val="160000"/>
              </a:lnSpc>
            </a:pPr>
            <a:r>
              <a:rPr lang="en-GB">
                <a:latin typeface="Poppins"/>
                <a:cs typeface="Poppins"/>
              </a:rPr>
              <a:t>Implement the </a:t>
            </a:r>
            <a:r>
              <a:rPr lang="en-GB">
                <a:solidFill>
                  <a:srgbClr val="002060"/>
                </a:solidFill>
                <a:latin typeface="Poppins"/>
                <a:cs typeface="Poppins"/>
                <a:hlinkClick r:id="rId2">
                  <a:extLst>
                    <a:ext uri="{A12FA001-AC4F-418D-AE19-62706E023703}">
                      <ahyp:hlinkClr xmlns:ahyp="http://schemas.microsoft.com/office/drawing/2018/hyperlinkcolor" val="tx"/>
                    </a:ext>
                  </a:extLst>
                </a:hlinkClick>
              </a:rPr>
              <a:t>ARRA</a:t>
            </a:r>
            <a:r>
              <a:rPr lang="en-GB">
                <a:solidFill>
                  <a:srgbClr val="002060"/>
                </a:solidFill>
                <a:latin typeface="Poppins"/>
                <a:cs typeface="Poppins"/>
              </a:rPr>
              <a:t> </a:t>
            </a:r>
            <a:r>
              <a:rPr lang="en-GB">
                <a:latin typeface="Poppins"/>
                <a:cs typeface="Poppins"/>
              </a:rPr>
              <a:t>commitments</a:t>
            </a:r>
          </a:p>
          <a:p>
            <a:pPr>
              <a:lnSpc>
                <a:spcPct val="160000"/>
              </a:lnSpc>
            </a:pPr>
            <a:r>
              <a:rPr lang="en-GB">
                <a:latin typeface="Poppins"/>
                <a:cs typeface="Poppins"/>
              </a:rPr>
              <a:t>Exchange, pilot, and implement new practices, processes and tools </a:t>
            </a:r>
          </a:p>
          <a:p>
            <a:pPr>
              <a:lnSpc>
                <a:spcPct val="160000"/>
              </a:lnSpc>
            </a:pPr>
            <a:r>
              <a:rPr lang="en-GB">
                <a:latin typeface="Poppins"/>
                <a:cs typeface="Poppins"/>
              </a:rPr>
              <a:t>Activities must demonstrate a commitment to systemic change </a:t>
            </a:r>
            <a:endParaRPr lang="en-GB"/>
          </a:p>
          <a:p>
            <a:pPr>
              <a:lnSpc>
                <a:spcPct val="160000"/>
              </a:lnSpc>
            </a:pPr>
            <a:r>
              <a:rPr lang="en-GB">
                <a:latin typeface="Poppins"/>
                <a:cs typeface="Poppins"/>
              </a:rPr>
              <a:t>Diverse starting points</a:t>
            </a:r>
            <a:endParaRPr lang="en-GB"/>
          </a:p>
        </p:txBody>
      </p:sp>
      <p:sp>
        <p:nvSpPr>
          <p:cNvPr id="6" name="Slide Number Placeholder 5">
            <a:extLst>
              <a:ext uri="{FF2B5EF4-FFF2-40B4-BE49-F238E27FC236}">
                <a16:creationId xmlns:a16="http://schemas.microsoft.com/office/drawing/2014/main" id="{604ED6BE-8BFF-ACFC-B6C1-D67CCAA45358}"/>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EE564337-EC0D-514C-8926-9471E1A66B46}" type="slidenum">
              <a:rPr kumimoji="0" lang="en-US" sz="2800" b="1" i="0" u="none" strike="noStrike" kern="1200" cap="none" spc="0" normalizeH="0" baseline="0" noProof="0" smtClean="0">
                <a:ln>
                  <a:noFill/>
                </a:ln>
                <a:solidFill>
                  <a:srgbClr val="000000"/>
                </a:solidFill>
                <a:effectLst/>
                <a:uLnTx/>
                <a:uFillTx/>
                <a:latin typeface="Poppins SemiBold" panose="00000700000000000000" pitchFamily="2" charset="0"/>
                <a:ea typeface="+mn-ea"/>
                <a:cs typeface="Poppins SemiBold" panose="00000700000000000000" pitchFamily="2" charset="0"/>
              </a:rPr>
              <a:pPr marL="0" marR="0" lvl="0" indent="0" algn="r" defTabSz="457200" rtl="0" eaLnBrk="1" fontAlgn="auto" latinLnBrk="0" hangingPunct="1">
                <a:lnSpc>
                  <a:spcPct val="100000"/>
                </a:lnSpc>
                <a:spcBef>
                  <a:spcPts val="0"/>
                </a:spcBef>
                <a:spcAft>
                  <a:spcPts val="0"/>
                </a:spcAft>
                <a:buClrTx/>
                <a:buSzTx/>
                <a:buFontTx/>
                <a:buNone/>
                <a:tabLst/>
                <a:defRPr/>
              </a:pPr>
              <a:t>7</a:t>
            </a:fld>
            <a:endParaRPr kumimoji="0" lang="en-US" sz="2800" b="1" i="0" u="none" strike="noStrike" kern="1200" cap="none" spc="0" normalizeH="0" baseline="0" noProof="0">
              <a:ln>
                <a:noFill/>
              </a:ln>
              <a:solidFill>
                <a:srgbClr val="000000"/>
              </a:solidFill>
              <a:effectLst/>
              <a:uLnTx/>
              <a:uFillTx/>
              <a:latin typeface="Poppins SemiBold" panose="00000700000000000000" pitchFamily="2" charset="0"/>
              <a:ea typeface="+mn-ea"/>
              <a:cs typeface="Poppins SemiBold" panose="00000700000000000000" pitchFamily="2" charset="0"/>
            </a:endParaRPr>
          </a:p>
        </p:txBody>
      </p:sp>
      <p:grpSp>
        <p:nvGrpSpPr>
          <p:cNvPr id="7" name="Group 6">
            <a:extLst>
              <a:ext uri="{FF2B5EF4-FFF2-40B4-BE49-F238E27FC236}">
                <a16:creationId xmlns:a16="http://schemas.microsoft.com/office/drawing/2014/main" id="{E4549D43-0FA0-F6E3-6A41-DDD44D6C20F0}"/>
              </a:ext>
            </a:extLst>
          </p:cNvPr>
          <p:cNvGrpSpPr/>
          <p:nvPr/>
        </p:nvGrpSpPr>
        <p:grpSpPr>
          <a:xfrm>
            <a:off x="2654890" y="6016587"/>
            <a:ext cx="4370756" cy="671404"/>
            <a:chOff x="2654890" y="6016587"/>
            <a:chExt cx="4370756" cy="671404"/>
          </a:xfrm>
        </p:grpSpPr>
        <p:pic>
          <p:nvPicPr>
            <p:cNvPr id="8" name="Picture 2">
              <a:extLst>
                <a:ext uri="{FF2B5EF4-FFF2-40B4-BE49-F238E27FC236}">
                  <a16:creationId xmlns:a16="http://schemas.microsoft.com/office/drawing/2014/main" id="{B865FE5A-B811-6EE7-67C5-99745CF305E3}"/>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27015" b="34089"/>
            <a:stretch/>
          </p:blipFill>
          <p:spPr bwMode="auto">
            <a:xfrm>
              <a:off x="2654890" y="6016587"/>
              <a:ext cx="1726192" cy="671404"/>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Funded by the EU">
              <a:extLst>
                <a:ext uri="{FF2B5EF4-FFF2-40B4-BE49-F238E27FC236}">
                  <a16:creationId xmlns:a16="http://schemas.microsoft.com/office/drawing/2014/main" id="{2FCD29B2-A9B7-5D7A-E5C8-AAEB974A3D9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95722" y="6138000"/>
              <a:ext cx="2329924" cy="489284"/>
            </a:xfrm>
            <a:prstGeom prst="rect">
              <a:avLst/>
            </a:prstGeom>
            <a:noFill/>
            <a:extLst>
              <a:ext uri="{909E8E84-426E-40DD-AFC4-6F175D3DCCD1}">
                <a14:hiddenFill xmlns:a14="http://schemas.microsoft.com/office/drawing/2010/main">
                  <a:solidFill>
                    <a:srgbClr val="FFFFFF"/>
                  </a:solidFill>
                </a14:hiddenFill>
              </a:ext>
            </a:extLst>
          </p:spPr>
        </p:pic>
      </p:grpSp>
      <p:pic>
        <p:nvPicPr>
          <p:cNvPr id="16" name="Picture 2">
            <a:extLst>
              <a:ext uri="{FF2B5EF4-FFF2-40B4-BE49-F238E27FC236}">
                <a16:creationId xmlns:a16="http://schemas.microsoft.com/office/drawing/2014/main" id="{D59E368B-4933-A4BE-1804-2BAA6274409F}"/>
              </a:ext>
            </a:extLst>
          </p:cNvPr>
          <p:cNvPicPr>
            <a:picLocks noGrp="1" noChangeAspect="1" noChangeArrowheads="1"/>
          </p:cNvPicPr>
          <p:nvPr>
            <p:ph sz="half" idx="2"/>
          </p:nvPr>
        </p:nvPicPr>
        <p:blipFill>
          <a:blip r:embed="rId5">
            <a:extLst>
              <a:ext uri="{28A0092B-C50C-407E-A947-70E740481C1C}">
                <a14:useLocalDpi xmlns:a14="http://schemas.microsoft.com/office/drawing/2010/main" val="0"/>
              </a:ext>
            </a:extLst>
          </a:blip>
          <a:srcRect/>
          <a:stretch>
            <a:fillRect/>
          </a:stretch>
        </p:blipFill>
        <p:spPr bwMode="auto">
          <a:xfrm>
            <a:off x="6752401" y="2701731"/>
            <a:ext cx="4639931" cy="2609961"/>
          </a:xfrm>
          <a:prstGeom prst="rect">
            <a:avLst/>
          </a:prstGeom>
          <a:noFill/>
          <a:ln>
            <a:solidFill>
              <a:srgbClr val="0F0F55"/>
            </a:solidFill>
          </a:ln>
          <a:extLst>
            <a:ext uri="{909E8E84-426E-40DD-AFC4-6F175D3DCCD1}">
              <a14:hiddenFill xmlns:a14="http://schemas.microsoft.com/office/drawing/2010/main">
                <a:solidFill>
                  <a:srgbClr val="FFFFFF"/>
                </a:solidFill>
              </a14:hiddenFill>
            </a:ext>
          </a:extLst>
        </p:spPr>
      </p:pic>
      <p:sp>
        <p:nvSpPr>
          <p:cNvPr id="18" name="TextBox 17">
            <a:extLst>
              <a:ext uri="{FF2B5EF4-FFF2-40B4-BE49-F238E27FC236}">
                <a16:creationId xmlns:a16="http://schemas.microsoft.com/office/drawing/2014/main" id="{24ADAAAA-688D-6E1D-DC44-69DEB789CE0B}"/>
              </a:ext>
            </a:extLst>
          </p:cNvPr>
          <p:cNvSpPr txBox="1"/>
          <p:nvPr/>
        </p:nvSpPr>
        <p:spPr>
          <a:xfrm>
            <a:off x="6752401" y="1974563"/>
            <a:ext cx="4356413" cy="707886"/>
          </a:xfrm>
          <a:prstGeom prst="rect">
            <a:avLst/>
          </a:prstGeom>
          <a:noFill/>
        </p:spPr>
        <p:txBody>
          <a:bodyPr wrap="square" lIns="91440" tIns="45720" rIns="91440" bIns="4572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a:ln>
                  <a:noFill/>
                </a:ln>
                <a:solidFill>
                  <a:srgbClr val="0F0F55"/>
                </a:solidFill>
                <a:effectLst/>
                <a:uLnTx/>
                <a:uFillTx/>
                <a:latin typeface="Poppins"/>
                <a:cs typeface="Poppins"/>
              </a:rPr>
              <a:t>… to facilitate institutional change.</a:t>
            </a:r>
            <a:endParaRPr lang="en-GB" sz="2000" b="1" i="0" u="none" strike="noStrike" kern="1200" cap="none" spc="0" normalizeH="0" baseline="0" noProof="0">
              <a:ln>
                <a:noFill/>
              </a:ln>
              <a:solidFill>
                <a:srgbClr val="0F0F55"/>
              </a:solidFill>
              <a:effectLst/>
              <a:uLnTx/>
              <a:uFillTx/>
              <a:latin typeface="Poppins"/>
              <a:cs typeface="Poppins"/>
            </a:endParaRPr>
          </a:p>
        </p:txBody>
      </p:sp>
      <p:sp>
        <p:nvSpPr>
          <p:cNvPr id="10" name="Title 1">
            <a:extLst>
              <a:ext uri="{FF2B5EF4-FFF2-40B4-BE49-F238E27FC236}">
                <a16:creationId xmlns:a16="http://schemas.microsoft.com/office/drawing/2014/main" id="{B6D57094-DDE3-AF93-BF14-BCFF799F1F7A}"/>
              </a:ext>
            </a:extLst>
          </p:cNvPr>
          <p:cNvSpPr>
            <a:spLocks noGrp="1"/>
          </p:cNvSpPr>
          <p:nvPr>
            <p:ph type="title"/>
          </p:nvPr>
        </p:nvSpPr>
        <p:spPr>
          <a:xfrm>
            <a:off x="810000" y="720000"/>
            <a:ext cx="10571998" cy="1172299"/>
          </a:xfrm>
        </p:spPr>
        <p:txBody>
          <a:bodyPr/>
          <a:lstStyle/>
          <a:p>
            <a:r>
              <a:rPr lang="en-US" cap="none">
                <a:solidFill>
                  <a:srgbClr val="0F0F55"/>
                </a:solidFill>
              </a:rPr>
              <a:t>Now open! Call for Cascade Funding</a:t>
            </a:r>
            <a:endParaRPr lang="en-GB" cap="none">
              <a:solidFill>
                <a:srgbClr val="0F0F55"/>
              </a:solidFill>
            </a:endParaRPr>
          </a:p>
        </p:txBody>
      </p:sp>
      <p:sp>
        <p:nvSpPr>
          <p:cNvPr id="11" name="Rectangle 10">
            <a:extLst>
              <a:ext uri="{FF2B5EF4-FFF2-40B4-BE49-F238E27FC236}">
                <a16:creationId xmlns:a16="http://schemas.microsoft.com/office/drawing/2014/main" id="{1C709AB1-6220-6333-DF5B-90AF154E618E}"/>
              </a:ext>
            </a:extLst>
          </p:cNvPr>
          <p:cNvSpPr/>
          <p:nvPr/>
        </p:nvSpPr>
        <p:spPr>
          <a:xfrm>
            <a:off x="488515" y="1753644"/>
            <a:ext cx="11198269" cy="4162016"/>
          </a:xfrm>
          <a:prstGeom prst="rect">
            <a:avLst/>
          </a:prstGeom>
          <a:noFill/>
          <a:ln w="6350">
            <a:solidFill>
              <a:srgbClr val="0F0F5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6684317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re 10"/>
          <p:cNvSpPr>
            <a:spLocks noGrp="1"/>
          </p:cNvSpPr>
          <p:nvPr>
            <p:ph type="title"/>
          </p:nvPr>
        </p:nvSpPr>
        <p:spPr>
          <a:xfrm>
            <a:off x="928103" y="1199606"/>
            <a:ext cx="10335794" cy="3465090"/>
          </a:xfrm>
        </p:spPr>
        <p:txBody>
          <a:bodyPr/>
          <a:lstStyle/>
          <a:p>
            <a:pPr algn="ctr"/>
            <a:br>
              <a:rPr lang="en-GB">
                <a:ln w="19050">
                  <a:solidFill>
                    <a:srgbClr val="FFFFFF"/>
                  </a:solidFill>
                </a:ln>
                <a:latin typeface="Poppins SemiBold"/>
                <a:ea typeface="Open Sans"/>
                <a:cs typeface="Open Sans"/>
              </a:rPr>
            </a:br>
            <a:br>
              <a:rPr lang="en-GB">
                <a:ln w="19050">
                  <a:solidFill>
                    <a:srgbClr val="FFFFFF"/>
                  </a:solidFill>
                </a:ln>
                <a:latin typeface="Poppins SemiBold"/>
                <a:ea typeface="Open Sans"/>
                <a:cs typeface="Open Sans"/>
              </a:rPr>
            </a:br>
            <a:endParaRPr lang="en-GB">
              <a:ln w="19050">
                <a:solidFill>
                  <a:srgbClr val="FFFFFF"/>
                </a:solidFill>
              </a:ln>
              <a:solidFill>
                <a:schemeClr val="bg1"/>
              </a:solidFill>
              <a:latin typeface="Poppins SemiBold"/>
              <a:cs typeface="Open Sans"/>
            </a:endParaRPr>
          </a:p>
        </p:txBody>
      </p:sp>
      <p:sp>
        <p:nvSpPr>
          <p:cNvPr id="2" name="TextBox 1">
            <a:extLst>
              <a:ext uri="{FF2B5EF4-FFF2-40B4-BE49-F238E27FC236}">
                <a16:creationId xmlns:a16="http://schemas.microsoft.com/office/drawing/2014/main" id="{FDD97CD3-9E54-3F30-A8C6-3E284A4471AA}"/>
              </a:ext>
            </a:extLst>
          </p:cNvPr>
          <p:cNvSpPr txBox="1"/>
          <p:nvPr/>
        </p:nvSpPr>
        <p:spPr>
          <a:xfrm>
            <a:off x="2308811" y="1021775"/>
            <a:ext cx="7574378" cy="769441"/>
          </a:xfrm>
          <a:prstGeom prst="rect">
            <a:avLst/>
          </a:prstGeom>
          <a:noFill/>
        </p:spPr>
        <p:txBody>
          <a:bodyPr wrap="square" lIns="91440" tIns="45720" rIns="91440" bIns="45720" rtlCol="0" anchor="t">
            <a:spAutoFit/>
          </a:bodyPr>
          <a:lstStyle/>
          <a:p>
            <a:pPr algn="ctr"/>
            <a:r>
              <a:rPr lang="en-GB" sz="4400" b="1">
                <a:solidFill>
                  <a:schemeClr val="bg1"/>
                </a:solidFill>
                <a:latin typeface="Poppins" panose="00000500000000000000" pitchFamily="2" charset="0"/>
                <a:ea typeface="Calibri"/>
                <a:cs typeface="Poppins" panose="00000500000000000000" pitchFamily="2" charset="0"/>
              </a:rPr>
              <a:t>3 Types of Projects</a:t>
            </a:r>
          </a:p>
        </p:txBody>
      </p:sp>
      <p:sp>
        <p:nvSpPr>
          <p:cNvPr id="3" name="AutoShape 2">
            <a:extLst>
              <a:ext uri="{FF2B5EF4-FFF2-40B4-BE49-F238E27FC236}">
                <a16:creationId xmlns:a16="http://schemas.microsoft.com/office/drawing/2014/main" id="{401ED7DB-D0F3-F6B9-6411-BF1DD32A6C10}"/>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5" name="Picture 4" descr="A road with blue pins and text&#10;&#10;Description automatically generated">
            <a:extLst>
              <a:ext uri="{FF2B5EF4-FFF2-40B4-BE49-F238E27FC236}">
                <a16:creationId xmlns:a16="http://schemas.microsoft.com/office/drawing/2014/main" id="{E2543CC1-0065-D351-8880-3D16D0BA25E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84221" y="1886600"/>
            <a:ext cx="6813755" cy="5110316"/>
          </a:xfrm>
          <a:prstGeom prst="rect">
            <a:avLst/>
          </a:prstGeom>
        </p:spPr>
      </p:pic>
    </p:spTree>
    <p:extLst>
      <p:ext uri="{BB962C8B-B14F-4D97-AF65-F5344CB8AC3E}">
        <p14:creationId xmlns:p14="http://schemas.microsoft.com/office/powerpoint/2010/main" val="15097596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7B8813-1437-0AC2-BE7E-0526D7BEA5A1}"/>
              </a:ext>
            </a:extLst>
          </p:cNvPr>
          <p:cNvSpPr>
            <a:spLocks noGrp="1"/>
          </p:cNvSpPr>
          <p:nvPr>
            <p:ph type="title"/>
          </p:nvPr>
        </p:nvSpPr>
        <p:spPr/>
        <p:txBody>
          <a:bodyPr/>
          <a:lstStyle/>
          <a:p>
            <a:r>
              <a:rPr lang="en-GB" cap="none">
                <a:solidFill>
                  <a:srgbClr val="0F0F55"/>
                </a:solidFill>
              </a:rPr>
              <a:t>Types of Projects</a:t>
            </a:r>
          </a:p>
        </p:txBody>
      </p:sp>
      <p:sp>
        <p:nvSpPr>
          <p:cNvPr id="6" name="Slide Number Placeholder 5">
            <a:extLst>
              <a:ext uri="{FF2B5EF4-FFF2-40B4-BE49-F238E27FC236}">
                <a16:creationId xmlns:a16="http://schemas.microsoft.com/office/drawing/2014/main" id="{5F22B088-25FD-29BB-9BB5-311AE13DBFB2}"/>
              </a:ext>
            </a:extLst>
          </p:cNvPr>
          <p:cNvSpPr>
            <a:spLocks noGrp="1"/>
          </p:cNvSpPr>
          <p:nvPr>
            <p:ph type="sldNum" sz="quarter" idx="12"/>
          </p:nvPr>
        </p:nvSpPr>
        <p:spPr/>
        <p:txBody>
          <a:bodyPr/>
          <a:lstStyle/>
          <a:p>
            <a:fld id="{EE564337-EC0D-514C-8926-9471E1A66B46}" type="slidenum">
              <a:rPr lang="en-US" smtClean="0"/>
              <a:pPr/>
              <a:t>9</a:t>
            </a:fld>
            <a:endParaRPr lang="en-US"/>
          </a:p>
        </p:txBody>
      </p:sp>
      <p:grpSp>
        <p:nvGrpSpPr>
          <p:cNvPr id="7" name="Group 6">
            <a:extLst>
              <a:ext uri="{FF2B5EF4-FFF2-40B4-BE49-F238E27FC236}">
                <a16:creationId xmlns:a16="http://schemas.microsoft.com/office/drawing/2014/main" id="{3591ADEA-8AFF-AEE5-B2AF-64213A375FA7}"/>
              </a:ext>
            </a:extLst>
          </p:cNvPr>
          <p:cNvGrpSpPr/>
          <p:nvPr/>
        </p:nvGrpSpPr>
        <p:grpSpPr>
          <a:xfrm>
            <a:off x="2654890" y="6016587"/>
            <a:ext cx="4370756" cy="671404"/>
            <a:chOff x="2654890" y="6016587"/>
            <a:chExt cx="4370756" cy="671404"/>
          </a:xfrm>
        </p:grpSpPr>
        <p:pic>
          <p:nvPicPr>
            <p:cNvPr id="8" name="Picture 2">
              <a:extLst>
                <a:ext uri="{FF2B5EF4-FFF2-40B4-BE49-F238E27FC236}">
                  <a16:creationId xmlns:a16="http://schemas.microsoft.com/office/drawing/2014/main" id="{F6F3ECF9-A4E7-0D76-FD16-B6815341264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7015" b="34089"/>
            <a:stretch/>
          </p:blipFill>
          <p:spPr bwMode="auto">
            <a:xfrm>
              <a:off x="2654890" y="6016587"/>
              <a:ext cx="1726192" cy="671404"/>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Funded by the EU">
              <a:extLst>
                <a:ext uri="{FF2B5EF4-FFF2-40B4-BE49-F238E27FC236}">
                  <a16:creationId xmlns:a16="http://schemas.microsoft.com/office/drawing/2014/main" id="{6CA0939E-89C3-785D-A746-CCDBEAA9874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95722" y="6138000"/>
              <a:ext cx="2329924" cy="489284"/>
            </a:xfrm>
            <a:prstGeom prst="rect">
              <a:avLst/>
            </a:prstGeom>
            <a:noFill/>
            <a:extLst>
              <a:ext uri="{909E8E84-426E-40DD-AFC4-6F175D3DCCD1}">
                <a14:hiddenFill xmlns:a14="http://schemas.microsoft.com/office/drawing/2010/main">
                  <a:solidFill>
                    <a:srgbClr val="FFFFFF"/>
                  </a:solidFill>
                </a14:hiddenFill>
              </a:ext>
            </a:extLst>
          </p:spPr>
        </p:pic>
      </p:grpSp>
      <p:sp>
        <p:nvSpPr>
          <p:cNvPr id="18" name="Rechteck 73">
            <a:extLst>
              <a:ext uri="{FF2B5EF4-FFF2-40B4-BE49-F238E27FC236}">
                <a16:creationId xmlns:a16="http://schemas.microsoft.com/office/drawing/2014/main" id="{00A3BBA8-964E-64C8-29B2-953CB7DC1A90}"/>
              </a:ext>
            </a:extLst>
          </p:cNvPr>
          <p:cNvSpPr/>
          <p:nvPr/>
        </p:nvSpPr>
        <p:spPr>
          <a:xfrm>
            <a:off x="1512543" y="1550713"/>
            <a:ext cx="2045814" cy="1261770"/>
          </a:xfrm>
          <a:prstGeom prst="rect">
            <a:avLst/>
          </a:prstGeom>
          <a:noFill/>
          <a:ln w="38100">
            <a:solidFill>
              <a:srgbClr val="0F0F5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AT" sz="1600" b="1">
                <a:solidFill>
                  <a:srgbClr val="0F0F55"/>
                </a:solidFill>
                <a:latin typeface="Poppins" panose="00000500000000000000" pitchFamily="2" charset="0"/>
                <a:cs typeface="Poppins" panose="00000500000000000000" pitchFamily="2" charset="0"/>
              </a:rPr>
              <a:t>Teaming Projects</a:t>
            </a:r>
          </a:p>
        </p:txBody>
      </p:sp>
      <p:sp>
        <p:nvSpPr>
          <p:cNvPr id="19" name="Rechteck 74">
            <a:extLst>
              <a:ext uri="{FF2B5EF4-FFF2-40B4-BE49-F238E27FC236}">
                <a16:creationId xmlns:a16="http://schemas.microsoft.com/office/drawing/2014/main" id="{BF2DAEBF-73C2-83CF-5171-20DEB2EA7A49}"/>
              </a:ext>
            </a:extLst>
          </p:cNvPr>
          <p:cNvSpPr/>
          <p:nvPr/>
        </p:nvSpPr>
        <p:spPr>
          <a:xfrm>
            <a:off x="1512543" y="3080709"/>
            <a:ext cx="2045814" cy="1261770"/>
          </a:xfrm>
          <a:prstGeom prst="rect">
            <a:avLst/>
          </a:prstGeom>
          <a:noFill/>
          <a:ln w="38100">
            <a:solidFill>
              <a:srgbClr val="0F0F5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AT" sz="1600" b="1">
                <a:solidFill>
                  <a:srgbClr val="0F0F55"/>
                </a:solidFill>
                <a:latin typeface="Poppins" panose="00000500000000000000" pitchFamily="2" charset="0"/>
                <a:cs typeface="Poppins" panose="00000500000000000000" pitchFamily="2" charset="0"/>
              </a:rPr>
              <a:t>Institutional Pilot Projects</a:t>
            </a:r>
          </a:p>
        </p:txBody>
      </p:sp>
      <p:sp>
        <p:nvSpPr>
          <p:cNvPr id="20" name="Rechteck 75">
            <a:extLst>
              <a:ext uri="{FF2B5EF4-FFF2-40B4-BE49-F238E27FC236}">
                <a16:creationId xmlns:a16="http://schemas.microsoft.com/office/drawing/2014/main" id="{E91D369E-6A31-57DD-3B51-412087107B02}"/>
              </a:ext>
            </a:extLst>
          </p:cNvPr>
          <p:cNvSpPr/>
          <p:nvPr/>
        </p:nvSpPr>
        <p:spPr>
          <a:xfrm>
            <a:off x="1512543" y="4604356"/>
            <a:ext cx="2045814" cy="1261770"/>
          </a:xfrm>
          <a:prstGeom prst="rect">
            <a:avLst/>
          </a:prstGeom>
          <a:noFill/>
          <a:ln w="38100">
            <a:solidFill>
              <a:srgbClr val="0F0F5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AT" sz="1600" b="1">
                <a:solidFill>
                  <a:srgbClr val="0F0F55"/>
                </a:solidFill>
                <a:latin typeface="Poppins" panose="00000500000000000000" pitchFamily="2" charset="0"/>
                <a:cs typeface="Poppins" panose="00000500000000000000" pitchFamily="2" charset="0"/>
              </a:rPr>
              <a:t>Institutional Change Projects</a:t>
            </a:r>
          </a:p>
        </p:txBody>
      </p:sp>
      <p:sp>
        <p:nvSpPr>
          <p:cNvPr id="21" name="Rechteck 76">
            <a:extLst>
              <a:ext uri="{FF2B5EF4-FFF2-40B4-BE49-F238E27FC236}">
                <a16:creationId xmlns:a16="http://schemas.microsoft.com/office/drawing/2014/main" id="{49BB4DB2-F6DB-B58F-21B2-BAD18F6B80A5}"/>
              </a:ext>
            </a:extLst>
          </p:cNvPr>
          <p:cNvSpPr/>
          <p:nvPr/>
        </p:nvSpPr>
        <p:spPr>
          <a:xfrm>
            <a:off x="3801187" y="1534842"/>
            <a:ext cx="7340005" cy="1261770"/>
          </a:xfrm>
          <a:prstGeom prst="rect">
            <a:avLst/>
          </a:prstGeom>
          <a:solidFill>
            <a:srgbClr val="EEF2FF">
              <a:alpha val="41961"/>
            </a:srgbClr>
          </a:solidFill>
          <a:ln>
            <a:solidFill>
              <a:srgbClr val="0F0F5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634964" lvl="2" indent="-177764">
              <a:buFont typeface="Wingdings" panose="05000000000000000000" pitchFamily="2" charset="2"/>
              <a:buChar char="§"/>
            </a:pPr>
            <a:r>
              <a:rPr lang="en-US" sz="1400">
                <a:solidFill>
                  <a:srgbClr val="0F0F55"/>
                </a:solidFill>
                <a:latin typeface="Poppins" panose="00000500000000000000" pitchFamily="2" charset="0"/>
                <a:cs typeface="Poppins" panose="00000500000000000000" pitchFamily="2" charset="0"/>
              </a:rPr>
              <a:t>Transfer and adaptation of experience and practices from a more advanced/experienced </a:t>
            </a:r>
            <a:r>
              <a:rPr lang="en-GB" sz="1400">
                <a:solidFill>
                  <a:srgbClr val="0F0F55"/>
                </a:solidFill>
                <a:latin typeface="Poppins" panose="00000500000000000000" pitchFamily="2" charset="0"/>
                <a:cs typeface="Poppins" panose="00000500000000000000" pitchFamily="2" charset="0"/>
              </a:rPr>
              <a:t>organisation</a:t>
            </a:r>
            <a:r>
              <a:rPr lang="en-US" sz="1400">
                <a:solidFill>
                  <a:srgbClr val="0F0F55"/>
                </a:solidFill>
                <a:latin typeface="Poppins" panose="00000500000000000000" pitchFamily="2" charset="0"/>
                <a:cs typeface="Poppins" panose="00000500000000000000" pitchFamily="2" charset="0"/>
              </a:rPr>
              <a:t> to one or more less experienced ones. Benefit from existing knowledge and enhance capacity building </a:t>
            </a:r>
          </a:p>
          <a:p>
            <a:pPr marL="634964" lvl="2" indent="-177764">
              <a:lnSpc>
                <a:spcPct val="200000"/>
              </a:lnSpc>
              <a:buFont typeface="Wingdings" panose="05000000000000000000" pitchFamily="2" charset="2"/>
              <a:buChar char="§"/>
            </a:pPr>
            <a:r>
              <a:rPr lang="en-US" sz="1400">
                <a:solidFill>
                  <a:srgbClr val="0F0F55"/>
                </a:solidFill>
                <a:latin typeface="Poppins" panose="00000500000000000000" pitchFamily="2" charset="0"/>
                <a:cs typeface="Poppins" panose="00000500000000000000" pitchFamily="2" charset="0"/>
              </a:rPr>
              <a:t>up to 40 k€</a:t>
            </a:r>
          </a:p>
        </p:txBody>
      </p:sp>
      <p:sp>
        <p:nvSpPr>
          <p:cNvPr id="22" name="Rechteck 78">
            <a:extLst>
              <a:ext uri="{FF2B5EF4-FFF2-40B4-BE49-F238E27FC236}">
                <a16:creationId xmlns:a16="http://schemas.microsoft.com/office/drawing/2014/main" id="{FDB83CAA-B3E2-1F8C-F1CE-011DA401FDEE}"/>
              </a:ext>
            </a:extLst>
          </p:cNvPr>
          <p:cNvSpPr/>
          <p:nvPr/>
        </p:nvSpPr>
        <p:spPr>
          <a:xfrm>
            <a:off x="3795632" y="3072773"/>
            <a:ext cx="7340005" cy="1261770"/>
          </a:xfrm>
          <a:prstGeom prst="rect">
            <a:avLst/>
          </a:prstGeom>
          <a:solidFill>
            <a:srgbClr val="EEF2FF">
              <a:alpha val="42000"/>
            </a:srgbClr>
          </a:solidFill>
          <a:ln>
            <a:solidFill>
              <a:srgbClr val="0F0F5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634964" lvl="2" indent="-177764">
              <a:buFont typeface="Wingdings" panose="05000000000000000000" pitchFamily="2" charset="2"/>
              <a:buChar char="§"/>
            </a:pPr>
            <a:r>
              <a:rPr lang="en-US" sz="1400">
                <a:solidFill>
                  <a:srgbClr val="0F0F55"/>
                </a:solidFill>
                <a:latin typeface="Poppins" panose="00000500000000000000" pitchFamily="2" charset="0"/>
                <a:cs typeface="Poppins" panose="00000500000000000000" pitchFamily="2" charset="0"/>
              </a:rPr>
              <a:t>These provide the means to test and try new assessment approaches, procedures, and frameworks in the context of a well-defined and well-specified initiative (e.g., a pilot competitive call in a university)</a:t>
            </a:r>
          </a:p>
          <a:p>
            <a:pPr marL="634964" lvl="2" indent="-177764">
              <a:lnSpc>
                <a:spcPct val="200000"/>
              </a:lnSpc>
              <a:buFont typeface="Wingdings" panose="05000000000000000000" pitchFamily="2" charset="2"/>
              <a:buChar char="§"/>
            </a:pPr>
            <a:r>
              <a:rPr lang="en-US" sz="1400">
                <a:solidFill>
                  <a:srgbClr val="0F0F55"/>
                </a:solidFill>
                <a:latin typeface="Poppins" panose="00000500000000000000" pitchFamily="2" charset="0"/>
                <a:cs typeface="Poppins" panose="00000500000000000000" pitchFamily="2" charset="0"/>
              </a:rPr>
              <a:t>up to 30 k€</a:t>
            </a:r>
          </a:p>
        </p:txBody>
      </p:sp>
      <p:sp>
        <p:nvSpPr>
          <p:cNvPr id="23" name="Rechteck 79">
            <a:extLst>
              <a:ext uri="{FF2B5EF4-FFF2-40B4-BE49-F238E27FC236}">
                <a16:creationId xmlns:a16="http://schemas.microsoft.com/office/drawing/2014/main" id="{A5C4FC2B-A1B2-2029-63EB-BFC0C1DC24C8}"/>
              </a:ext>
            </a:extLst>
          </p:cNvPr>
          <p:cNvSpPr/>
          <p:nvPr/>
        </p:nvSpPr>
        <p:spPr>
          <a:xfrm>
            <a:off x="3795631" y="4604356"/>
            <a:ext cx="7340005" cy="1261770"/>
          </a:xfrm>
          <a:prstGeom prst="rect">
            <a:avLst/>
          </a:prstGeom>
          <a:solidFill>
            <a:srgbClr val="EEF2FF">
              <a:alpha val="42000"/>
            </a:srgbClr>
          </a:solidFill>
          <a:ln>
            <a:solidFill>
              <a:srgbClr val="0F0F5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634964" lvl="2" indent="-177764">
              <a:buFont typeface="Wingdings" panose="05000000000000000000" pitchFamily="2" charset="2"/>
              <a:buChar char="§"/>
            </a:pPr>
            <a:r>
              <a:rPr lang="en-US" sz="1400">
                <a:solidFill>
                  <a:srgbClr val="0F0F55"/>
                </a:solidFill>
                <a:latin typeface="Poppins" panose="00000500000000000000" pitchFamily="2" charset="0"/>
                <a:cs typeface="Poppins" panose="00000500000000000000" pitchFamily="2" charset="0"/>
              </a:rPr>
              <a:t>Provide the means to accelerate change in procedures and processes in an </a:t>
            </a:r>
            <a:r>
              <a:rPr lang="en-GB" sz="1400">
                <a:solidFill>
                  <a:srgbClr val="0F0F55"/>
                </a:solidFill>
                <a:latin typeface="Poppins" panose="00000500000000000000" pitchFamily="2" charset="0"/>
                <a:cs typeface="Poppins" panose="00000500000000000000" pitchFamily="2" charset="0"/>
              </a:rPr>
              <a:t>organisation</a:t>
            </a:r>
          </a:p>
          <a:p>
            <a:pPr marL="634964" lvl="2" indent="-177764">
              <a:lnSpc>
                <a:spcPct val="200000"/>
              </a:lnSpc>
              <a:buFont typeface="Wingdings" panose="05000000000000000000" pitchFamily="2" charset="2"/>
              <a:buChar char="§"/>
            </a:pPr>
            <a:r>
              <a:rPr lang="en-US" sz="1400">
                <a:solidFill>
                  <a:srgbClr val="0F0F55"/>
                </a:solidFill>
                <a:latin typeface="Poppins" panose="00000500000000000000" pitchFamily="2" charset="0"/>
                <a:cs typeface="Poppins" panose="00000500000000000000" pitchFamily="2" charset="0"/>
              </a:rPr>
              <a:t>up to 60 k€</a:t>
            </a:r>
          </a:p>
        </p:txBody>
      </p:sp>
      <p:pic>
        <p:nvPicPr>
          <p:cNvPr id="12" name="Content Placeholder 12" descr="Rocket with solid fill">
            <a:extLst>
              <a:ext uri="{FF2B5EF4-FFF2-40B4-BE49-F238E27FC236}">
                <a16:creationId xmlns:a16="http://schemas.microsoft.com/office/drawing/2014/main" id="{0E5154B7-3804-49F0-1B2F-28B1CBE9C4C9}"/>
              </a:ext>
            </a:extLst>
          </p:cNvPr>
          <p:cNvPicPr>
            <a:picLocks noGrp="1" noChangeAspect="1"/>
          </p:cNvPicPr>
          <p:nvPr>
            <p:ph sz="half" idx="1"/>
          </p:nvPr>
        </p:nvPicPr>
        <p:blipFill>
          <a:blip r:embed="rId4">
            <a:extLst>
              <a:ext uri="{96DAC541-7B7A-43D3-8B79-37D633B846F1}">
                <asvg:svgBlip xmlns:asvg="http://schemas.microsoft.com/office/drawing/2016/SVG/main" r:embed="rId5"/>
              </a:ext>
            </a:extLst>
          </a:blip>
          <a:stretch>
            <a:fillRect/>
          </a:stretch>
        </p:blipFill>
        <p:spPr>
          <a:xfrm>
            <a:off x="573746" y="4973063"/>
            <a:ext cx="614701" cy="614701"/>
          </a:xfrm>
        </p:spPr>
      </p:pic>
      <p:pic>
        <p:nvPicPr>
          <p:cNvPr id="13" name="Graphic 12" descr="Cheers with solid fill">
            <a:extLst>
              <a:ext uri="{FF2B5EF4-FFF2-40B4-BE49-F238E27FC236}">
                <a16:creationId xmlns:a16="http://schemas.microsoft.com/office/drawing/2014/main" id="{20011BFE-8D37-A9CA-6BA1-2908E05E9E26}"/>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538526" y="1817990"/>
            <a:ext cx="685141" cy="685141"/>
          </a:xfrm>
          <a:prstGeom prst="rect">
            <a:avLst/>
          </a:prstGeom>
        </p:spPr>
      </p:pic>
      <p:pic>
        <p:nvPicPr>
          <p:cNvPr id="14" name="Graphic 13" descr="Schoolhouse with solid fill">
            <a:extLst>
              <a:ext uri="{FF2B5EF4-FFF2-40B4-BE49-F238E27FC236}">
                <a16:creationId xmlns:a16="http://schemas.microsoft.com/office/drawing/2014/main" id="{AB2F8F67-2A28-F4D7-3281-890620051EA4}"/>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491916" y="3339121"/>
            <a:ext cx="778361" cy="778361"/>
          </a:xfrm>
          <a:prstGeom prst="rect">
            <a:avLst/>
          </a:prstGeom>
        </p:spPr>
      </p:pic>
    </p:spTree>
    <p:extLst>
      <p:ext uri="{BB962C8B-B14F-4D97-AF65-F5344CB8AC3E}">
        <p14:creationId xmlns:p14="http://schemas.microsoft.com/office/powerpoint/2010/main" val="398981175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p7WFBdWcVFkeM7rhp0ptXbw"/>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pqbdgUO17AEWkONvDD1DqDw"/>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pODAHz6bbpEGFD3VXInJbEQ"/>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p_bY7DINsLUqbxltoNwsWzA"/>
</p:tagLst>
</file>

<file path=ppt/tags/tag13.xml><?xml version="1.0" encoding="utf-8"?>
<p:tagLst xmlns:a="http://schemas.openxmlformats.org/drawingml/2006/main" xmlns:r="http://schemas.openxmlformats.org/officeDocument/2006/relationships" xmlns:p="http://schemas.openxmlformats.org/presentationml/2006/main">
  <p:tag name="VCT_BODYSTYLE" val="0,875"/>
  <p:tag name="THINKCELLSHAPEDONOTDELETE" val="paHFu2cPmREefYzJ0kJx0pA"/>
</p:tagLst>
</file>

<file path=ppt/tags/tag14.xml><?xml version="1.0" encoding="utf-8"?>
<p:tagLst xmlns:a="http://schemas.openxmlformats.org/drawingml/2006/main" xmlns:r="http://schemas.openxmlformats.org/officeDocument/2006/relationships" xmlns:p="http://schemas.openxmlformats.org/presentationml/2006/main">
  <p:tag name="VCT_BODYSTYLE" val="0,875"/>
  <p:tag name="THINKCELLSHAPEDONOTDELETE" val="po.fJKq176ke7_LTdQ9opYg"/>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pxnIJ6KdZw0KrxjhaU2e9Gg"/>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pyiweFh_N7kiGG.rI0SIPLA"/>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pazpyPmBDnkOYAQ7vh2xwnw"/>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p72UlAxqBx0ehy9Yaz6PZtQ"/>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pFKVwLDHJNEq1GrLuZF0dbw"/>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pAauIRQF3iEuaLxf6esHOKQ"/>
</p:tagLst>
</file>

<file path=ppt/tags/tag7.xml><?xml version="1.0" encoding="utf-8"?>
<p:tagLst xmlns:a="http://schemas.openxmlformats.org/drawingml/2006/main" xmlns:r="http://schemas.openxmlformats.org/officeDocument/2006/relationships" xmlns:p="http://schemas.openxmlformats.org/presentationml/2006/main">
  <p:tag name="VCT_BODYSTYLE" val="0"/>
  <p:tag name="THINKCELLSHAPEDONOTDELETE" val="pgmDY62ByQ0WUMQbn5TAXMQ"/>
</p:tagLst>
</file>

<file path=ppt/tags/tag8.xml><?xml version="1.0" encoding="utf-8"?>
<p:tagLst xmlns:a="http://schemas.openxmlformats.org/drawingml/2006/main" xmlns:r="http://schemas.openxmlformats.org/officeDocument/2006/relationships" xmlns:p="http://schemas.openxmlformats.org/presentationml/2006/main">
  <p:tag name="VCT_BODYSTYLE" val="0,875"/>
  <p:tag name="THINKCELLSHAPEDONOTDELETE" val="pCr.ZHpAYoUKN1JCMljvImw"/>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pU37mADleP0iccB8QDSw1aQ"/>
</p:tagLst>
</file>

<file path=ppt/theme/_rels/theme2.xml.rels><?xml version="1.0" encoding="UTF-8" standalone="yes"?>
<Relationships xmlns="http://schemas.openxmlformats.org/package/2006/relationships"><Relationship Id="rId1" Type="http://schemas.openxmlformats.org/officeDocument/2006/relationships/image" Target="../media/image3.jpeg"/></Relationships>
</file>

<file path=ppt/theme/_rels/theme3.xml.rels><?xml version="1.0" encoding="UTF-8" standalone="yes"?>
<Relationships xmlns="http://schemas.openxmlformats.org/package/2006/relationships"><Relationship Id="rId1" Type="http://schemas.openxmlformats.org/officeDocument/2006/relationships/image" Target="../media/image3.jpeg"/></Relationships>
</file>

<file path=ppt/theme/_rels/theme4.xml.rels><?xml version="1.0" encoding="UTF-8" standalone="yes"?>
<Relationships xmlns="http://schemas.openxmlformats.org/package/2006/relationships"><Relationship Id="rId1" Type="http://schemas.openxmlformats.org/officeDocument/2006/relationships/image" Target="../media/image3.jpeg"/></Relationships>
</file>

<file path=ppt/theme/theme1.xml><?xml version="1.0" encoding="utf-8"?>
<a:theme xmlns:a="http://schemas.openxmlformats.org/drawingml/2006/main" name="1_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6_Concis">
  <a:themeElements>
    <a:clrScheme name="Science Europe 1">
      <a:dk1>
        <a:srgbClr val="000000"/>
      </a:dk1>
      <a:lt1>
        <a:srgbClr val="FFFFFF"/>
      </a:lt1>
      <a:dk2>
        <a:srgbClr val="212121"/>
      </a:dk2>
      <a:lt2>
        <a:srgbClr val="636363"/>
      </a:lt2>
      <a:accent1>
        <a:srgbClr val="00C6BB"/>
      </a:accent1>
      <a:accent2>
        <a:srgbClr val="6FEBA0"/>
      </a:accent2>
      <a:accent3>
        <a:srgbClr val="B6DF5E"/>
      </a:accent3>
      <a:accent4>
        <a:srgbClr val="EFB251"/>
      </a:accent4>
      <a:accent5>
        <a:srgbClr val="EF755F"/>
      </a:accent5>
      <a:accent6>
        <a:srgbClr val="ED515C"/>
      </a:accent6>
      <a:hlink>
        <a:srgbClr val="8F8F8F"/>
      </a:hlink>
      <a:folHlink>
        <a:srgbClr val="A5A5A5"/>
      </a:folHlink>
    </a:clrScheme>
    <a:fontScheme name="Quotable">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Quotable">
      <a:fillStyleLst>
        <a:solidFill>
          <a:schemeClr val="phClr"/>
        </a:solidFill>
        <a:gradFill rotWithShape="1">
          <a:gsLst>
            <a:gs pos="0">
              <a:schemeClr val="phClr">
                <a:tint val="80000"/>
                <a:lumMod val="105000"/>
              </a:schemeClr>
            </a:gs>
            <a:gs pos="100000">
              <a:schemeClr val="phClr">
                <a:tint val="90000"/>
              </a:schemeClr>
            </a:gs>
          </a:gsLst>
          <a:lin ang="5400000" scaled="0"/>
        </a:gradFill>
        <a:blipFill rotWithShape="1">
          <a:blip xmlns:r="http://schemas.openxmlformats.org/officeDocument/2006/relationships" r:embed="rId1">
            <a:duotone>
              <a:schemeClr val="phClr">
                <a:tint val="98000"/>
                <a:lumMod val="102000"/>
              </a:schemeClr>
              <a:schemeClr val="phClr">
                <a:shade val="98000"/>
                <a:lumMod val="98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effectStyle>
        <a:effectStyle>
          <a:effectLst>
            <a:innerShdw blurRad="63500" dist="25400" dir="13500000">
              <a:srgbClr val="000000">
                <a:alpha val="75000"/>
              </a:srgbClr>
            </a:innerShdw>
          </a:effectLst>
        </a:effectStyle>
      </a:effectStyleLst>
      <a:bgFillStyleLst>
        <a:solidFill>
          <a:schemeClr val="phClr"/>
        </a:solidFill>
        <a:gradFill rotWithShape="1">
          <a:gsLst>
            <a:gs pos="0">
              <a:schemeClr val="phClr">
                <a:tint val="100000"/>
              </a:schemeClr>
            </a:gs>
            <a:gs pos="100000">
              <a:schemeClr val="phClr">
                <a:tint val="84000"/>
                <a:shade val="84000"/>
                <a:lumMod val="90000"/>
              </a:schemeClr>
            </a:gs>
          </a:gsLst>
          <a:lin ang="5400000" scaled="0"/>
        </a:gradFill>
        <a:gradFill rotWithShape="1">
          <a:gsLst>
            <a:gs pos="0">
              <a:schemeClr val="phClr">
                <a:tint val="84000"/>
                <a:shade val="90000"/>
                <a:satMod val="120000"/>
                <a:lumMod val="90000"/>
              </a:schemeClr>
            </a:gs>
            <a:gs pos="100000">
              <a:schemeClr val="phClr"/>
            </a:gs>
          </a:gsLst>
          <a:lin ang="5400000" scaled="0"/>
        </a:gradFill>
      </a:bgFillStyleLst>
    </a:fmtScheme>
  </a:themeElements>
  <a:objectDefaults/>
  <a:extraClrSchemeLst/>
  <a:extLst>
    <a:ext uri="{05A4C25C-085E-4340-85A3-A5531E510DB2}">
      <thm15:themeFamily xmlns:thm15="http://schemas.microsoft.com/office/thememl/2012/main" name="202001-Template-PowerPoint.pptx" id="{36BBF9F6-8A6A-4FCD-9370-6E6FEA191B33}" vid="{C9000AD6-237D-418E-80E6-B310E3187C3C}"/>
    </a:ext>
  </a:extLst>
</a:theme>
</file>

<file path=ppt/theme/theme3.xml><?xml version="1.0" encoding="utf-8"?>
<a:theme xmlns:a="http://schemas.openxmlformats.org/drawingml/2006/main" name="2_Concis">
  <a:themeElements>
    <a:clrScheme name="Science Europe 1">
      <a:dk1>
        <a:srgbClr val="000000"/>
      </a:dk1>
      <a:lt1>
        <a:srgbClr val="FFFFFF"/>
      </a:lt1>
      <a:dk2>
        <a:srgbClr val="212121"/>
      </a:dk2>
      <a:lt2>
        <a:srgbClr val="636363"/>
      </a:lt2>
      <a:accent1>
        <a:srgbClr val="00C6BB"/>
      </a:accent1>
      <a:accent2>
        <a:srgbClr val="6FEBA0"/>
      </a:accent2>
      <a:accent3>
        <a:srgbClr val="B6DF5E"/>
      </a:accent3>
      <a:accent4>
        <a:srgbClr val="EFB251"/>
      </a:accent4>
      <a:accent5>
        <a:srgbClr val="EF755F"/>
      </a:accent5>
      <a:accent6>
        <a:srgbClr val="ED515C"/>
      </a:accent6>
      <a:hlink>
        <a:srgbClr val="8F8F8F"/>
      </a:hlink>
      <a:folHlink>
        <a:srgbClr val="A5A5A5"/>
      </a:folHlink>
    </a:clrScheme>
    <a:fontScheme name="Quotable">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Quotable">
      <a:fillStyleLst>
        <a:solidFill>
          <a:schemeClr val="phClr"/>
        </a:solidFill>
        <a:gradFill rotWithShape="1">
          <a:gsLst>
            <a:gs pos="0">
              <a:schemeClr val="phClr">
                <a:tint val="80000"/>
                <a:lumMod val="105000"/>
              </a:schemeClr>
            </a:gs>
            <a:gs pos="100000">
              <a:schemeClr val="phClr">
                <a:tint val="90000"/>
              </a:schemeClr>
            </a:gs>
          </a:gsLst>
          <a:lin ang="5400000" scaled="0"/>
        </a:gradFill>
        <a:blipFill rotWithShape="1">
          <a:blip xmlns:r="http://schemas.openxmlformats.org/officeDocument/2006/relationships" r:embed="rId1">
            <a:duotone>
              <a:schemeClr val="phClr">
                <a:tint val="98000"/>
                <a:lumMod val="102000"/>
              </a:schemeClr>
              <a:schemeClr val="phClr">
                <a:shade val="98000"/>
                <a:lumMod val="98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effectStyle>
        <a:effectStyle>
          <a:effectLst>
            <a:innerShdw blurRad="63500" dist="25400" dir="13500000">
              <a:srgbClr val="000000">
                <a:alpha val="75000"/>
              </a:srgbClr>
            </a:innerShdw>
          </a:effectLst>
        </a:effectStyle>
      </a:effectStyleLst>
      <a:bgFillStyleLst>
        <a:solidFill>
          <a:schemeClr val="phClr"/>
        </a:solidFill>
        <a:gradFill rotWithShape="1">
          <a:gsLst>
            <a:gs pos="0">
              <a:schemeClr val="phClr">
                <a:tint val="100000"/>
              </a:schemeClr>
            </a:gs>
            <a:gs pos="100000">
              <a:schemeClr val="phClr">
                <a:tint val="84000"/>
                <a:shade val="84000"/>
                <a:lumMod val="90000"/>
              </a:schemeClr>
            </a:gs>
          </a:gsLst>
          <a:lin ang="5400000" scaled="0"/>
        </a:gradFill>
        <a:gradFill rotWithShape="1">
          <a:gsLst>
            <a:gs pos="0">
              <a:schemeClr val="phClr">
                <a:tint val="84000"/>
                <a:shade val="90000"/>
                <a:satMod val="120000"/>
                <a:lumMod val="90000"/>
              </a:schemeClr>
            </a:gs>
            <a:gs pos="100000">
              <a:schemeClr val="phClr"/>
            </a:gs>
          </a:gsLst>
          <a:lin ang="5400000" scaled="0"/>
        </a:gradFill>
      </a:bgFillStyleLst>
    </a:fmtScheme>
  </a:themeElements>
  <a:objectDefaults/>
  <a:extraClrSchemeLst/>
  <a:extLst>
    <a:ext uri="{05A4C25C-085E-4340-85A3-A5531E510DB2}">
      <thm15:themeFamily xmlns:thm15="http://schemas.microsoft.com/office/thememl/2012/main" name="202001-Template-PowerPoint.pptx" id="{36BBF9F6-8A6A-4FCD-9370-6E6FEA191B33}" vid="{C9000AD6-237D-418E-80E6-B310E3187C3C}"/>
    </a:ext>
  </a:extLst>
</a:theme>
</file>

<file path=ppt/theme/theme4.xml><?xml version="1.0" encoding="utf-8"?>
<a:theme xmlns:a="http://schemas.openxmlformats.org/drawingml/2006/main" name="Concis">
  <a:themeElements>
    <a:clrScheme name="Science Europe 1">
      <a:dk1>
        <a:srgbClr val="000000"/>
      </a:dk1>
      <a:lt1>
        <a:srgbClr val="FFFFFF"/>
      </a:lt1>
      <a:dk2>
        <a:srgbClr val="212121"/>
      </a:dk2>
      <a:lt2>
        <a:srgbClr val="636363"/>
      </a:lt2>
      <a:accent1>
        <a:srgbClr val="00C6BB"/>
      </a:accent1>
      <a:accent2>
        <a:srgbClr val="6FEBA0"/>
      </a:accent2>
      <a:accent3>
        <a:srgbClr val="B6DF5E"/>
      </a:accent3>
      <a:accent4>
        <a:srgbClr val="EFB251"/>
      </a:accent4>
      <a:accent5>
        <a:srgbClr val="EF755F"/>
      </a:accent5>
      <a:accent6>
        <a:srgbClr val="ED515C"/>
      </a:accent6>
      <a:hlink>
        <a:srgbClr val="8F8F8F"/>
      </a:hlink>
      <a:folHlink>
        <a:srgbClr val="A5A5A5"/>
      </a:folHlink>
    </a:clrScheme>
    <a:fontScheme name="Quotable">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Quotable">
      <a:fillStyleLst>
        <a:solidFill>
          <a:schemeClr val="phClr"/>
        </a:solidFill>
        <a:gradFill rotWithShape="1">
          <a:gsLst>
            <a:gs pos="0">
              <a:schemeClr val="phClr">
                <a:tint val="80000"/>
                <a:lumMod val="105000"/>
              </a:schemeClr>
            </a:gs>
            <a:gs pos="100000">
              <a:schemeClr val="phClr">
                <a:tint val="90000"/>
              </a:schemeClr>
            </a:gs>
          </a:gsLst>
          <a:lin ang="5400000" scaled="0"/>
        </a:gradFill>
        <a:blipFill rotWithShape="1">
          <a:blip xmlns:r="http://schemas.openxmlformats.org/officeDocument/2006/relationships" r:embed="rId1">
            <a:duotone>
              <a:schemeClr val="phClr">
                <a:tint val="98000"/>
                <a:lumMod val="102000"/>
              </a:schemeClr>
              <a:schemeClr val="phClr">
                <a:shade val="98000"/>
                <a:lumMod val="98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effectStyle>
        <a:effectStyle>
          <a:effectLst>
            <a:innerShdw blurRad="63500" dist="25400" dir="13500000">
              <a:srgbClr val="000000">
                <a:alpha val="75000"/>
              </a:srgbClr>
            </a:innerShdw>
          </a:effectLst>
        </a:effectStyle>
      </a:effectStyleLst>
      <a:bgFillStyleLst>
        <a:solidFill>
          <a:schemeClr val="phClr"/>
        </a:solidFill>
        <a:gradFill rotWithShape="1">
          <a:gsLst>
            <a:gs pos="0">
              <a:schemeClr val="phClr">
                <a:tint val="100000"/>
              </a:schemeClr>
            </a:gs>
            <a:gs pos="100000">
              <a:schemeClr val="phClr">
                <a:tint val="84000"/>
                <a:shade val="84000"/>
                <a:lumMod val="90000"/>
              </a:schemeClr>
            </a:gs>
          </a:gsLst>
          <a:lin ang="5400000" scaled="0"/>
        </a:gradFill>
        <a:gradFill rotWithShape="1">
          <a:gsLst>
            <a:gs pos="0">
              <a:schemeClr val="phClr">
                <a:tint val="84000"/>
                <a:shade val="90000"/>
                <a:satMod val="120000"/>
                <a:lumMod val="90000"/>
              </a:schemeClr>
            </a:gs>
            <a:gs pos="100000">
              <a:schemeClr val="phClr"/>
            </a:gs>
          </a:gsLst>
          <a:lin ang="5400000" scaled="0"/>
        </a:gradFill>
      </a:bgFillStyleLst>
    </a:fmtScheme>
  </a:themeElements>
  <a:objectDefaults/>
  <a:extraClrSchemeLst/>
  <a:extLst>
    <a:ext uri="{05A4C25C-085E-4340-85A3-A5531E510DB2}">
      <thm15:themeFamily xmlns:thm15="http://schemas.microsoft.com/office/thememl/2012/main" name="202001-Template-PowerPoint.pptx" id="{36BBF9F6-8A6A-4FCD-9370-6E6FEA191B33}" vid="{C9000AD6-237D-418E-80E6-B310E3187C3C}"/>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135A1F712680A04A8B246E9A10D743CC" ma:contentTypeVersion="14" ma:contentTypeDescription="Crée un document." ma:contentTypeScope="" ma:versionID="00eca436522819ec16eedc10d10622d3">
  <xsd:schema xmlns:xsd="http://www.w3.org/2001/XMLSchema" xmlns:xs="http://www.w3.org/2001/XMLSchema" xmlns:p="http://schemas.microsoft.com/office/2006/metadata/properties" xmlns:ns2="f5da99a4-39c7-4b66-b282-f03d71f03843" xmlns:ns3="02de1aa4-7064-491a-8bfd-fb87df0acdab" targetNamespace="http://schemas.microsoft.com/office/2006/metadata/properties" ma:root="true" ma:fieldsID="9744393fd27eb76c7bcf42a3e4cb3c89" ns2:_="" ns3:_="">
    <xsd:import namespace="f5da99a4-39c7-4b66-b282-f03d71f03843"/>
    <xsd:import namespace="02de1aa4-7064-491a-8bfd-fb87df0acdab"/>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ObjectDetectorVersion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DateTaken" minOccurs="0"/>
                <xsd:element ref="ns2:MediaServiceSearchPropertie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5da99a4-39c7-4b66-b282-f03d71f0384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lcf76f155ced4ddcb4097134ff3c332f" ma:index="14" nillable="true" ma:taxonomy="true" ma:internalName="lcf76f155ced4ddcb4097134ff3c332f" ma:taxonomyFieldName="MediaServiceImageTags" ma:displayName="Balises d’images" ma:readOnly="false" ma:fieldId="{5cf76f15-5ced-4ddc-b409-7134ff3c332f}" ma:taxonomyMulti="true" ma:sspId="9748fa32-2c86-4eb4-8a30-862adc17a02b" ma:termSetId="09814cd3-568e-fe90-9814-8d621ff8fb84" ma:anchorId="fba54fb3-c3e1-fe81-a776-ca4b69148c4d" ma:open="true" ma:isKeyword="false">
      <xsd:complexType>
        <xsd:sequence>
          <xsd:element ref="pc:Terms" minOccurs="0" maxOccurs="1"/>
        </xsd:sequence>
      </xsd:complex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DateTaken" ma:index="19" nillable="true" ma:displayName="MediaServiceDateTaken" ma:hidden="true" ma:indexed="true" ma:internalName="MediaServiceDateTaken" ma:readOnly="true">
      <xsd:simpleType>
        <xsd:restriction base="dms:Text"/>
      </xsd:simpleType>
    </xsd:element>
    <xsd:element name="MediaServiceSearchProperties" ma:index="20" nillable="true" ma:displayName="MediaServiceSearchProperties" ma:hidden="true" ma:internalName="MediaServiceSearchProperties" ma:readOnly="true">
      <xsd:simpleType>
        <xsd:restriction base="dms:Note"/>
      </xsd:simpleType>
    </xsd:element>
    <xsd:element name="MediaLengthInSeconds" ma:index="21"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02de1aa4-7064-491a-8bfd-fb87df0acdab" elementFormDefault="qualified">
    <xsd:import namespace="http://schemas.microsoft.com/office/2006/documentManagement/types"/>
    <xsd:import namespace="http://schemas.microsoft.com/office/infopath/2007/PartnerControls"/>
    <xsd:element name="SharedWithUsers" ma:index="10"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Partagé avec détails" ma:internalName="SharedWithDetails" ma:readOnly="true">
      <xsd:simpleType>
        <xsd:restriction base="dms:Note">
          <xsd:maxLength value="255"/>
        </xsd:restriction>
      </xsd:simpleType>
    </xsd:element>
    <xsd:element name="TaxCatchAll" ma:index="15" nillable="true" ma:displayName="Taxonomy Catch All Column" ma:hidden="true" ma:list="{948275a3-0ce7-4d2a-821c-62c608762da2}" ma:internalName="TaxCatchAll" ma:showField="CatchAllData" ma:web="02de1aa4-7064-491a-8bfd-fb87df0acda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02de1aa4-7064-491a-8bfd-fb87df0acdab" xsi:nil="true"/>
    <lcf76f155ced4ddcb4097134ff3c332f xmlns="f5da99a4-39c7-4b66-b282-f03d71f03843">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DC7CDE6C-8466-4EF3-898E-96FA934ABEAA}">
  <ds:schemaRefs>
    <ds:schemaRef ds:uri="http://schemas.microsoft.com/sharepoint/v3/contenttype/forms"/>
  </ds:schemaRefs>
</ds:datastoreItem>
</file>

<file path=customXml/itemProps2.xml><?xml version="1.0" encoding="utf-8"?>
<ds:datastoreItem xmlns:ds="http://schemas.openxmlformats.org/officeDocument/2006/customXml" ds:itemID="{9D78CD02-F202-42A5-970B-472683DFBF43}">
  <ds:schemaRefs>
    <ds:schemaRef ds:uri="02de1aa4-7064-491a-8bfd-fb87df0acdab"/>
    <ds:schemaRef ds:uri="f5da99a4-39c7-4b66-b282-f03d71f03843"/>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523DD2BF-8E57-4ED2-B6E6-0465A9F3055D}">
  <ds:schemaRefs>
    <ds:schemaRef ds:uri="http://purl.org/dc/elements/1.1/"/>
    <ds:schemaRef ds:uri="http://schemas.microsoft.com/office/2006/documentManagement/types"/>
    <ds:schemaRef ds:uri="http://purl.org/dc/dcmitype/"/>
    <ds:schemaRef ds:uri="http://schemas.microsoft.com/office/2006/metadata/properties"/>
    <ds:schemaRef ds:uri="http://schemas.microsoft.com/office/infopath/2007/PartnerControls"/>
    <ds:schemaRef ds:uri="http://purl.org/dc/terms/"/>
    <ds:schemaRef ds:uri="http://www.w3.org/XML/1998/namespace"/>
    <ds:schemaRef ds:uri="http://schemas.openxmlformats.org/package/2006/metadata/core-properties"/>
    <ds:schemaRef ds:uri="02de1aa4-7064-491a-8bfd-fb87df0acdab"/>
    <ds:schemaRef ds:uri="f5da99a4-39c7-4b66-b282-f03d71f03843"/>
  </ds:schemaRefs>
</ds:datastoreItem>
</file>

<file path=docProps/app.xml><?xml version="1.0" encoding="utf-8"?>
<Properties xmlns="http://schemas.openxmlformats.org/officeDocument/2006/extended-properties" xmlns:vt="http://schemas.openxmlformats.org/officeDocument/2006/docPropsVTypes">
  <TotalTime>0</TotalTime>
  <Words>1931</Words>
  <Application>Microsoft Office PowerPoint</Application>
  <PresentationFormat>Widescreen</PresentationFormat>
  <Paragraphs>309</Paragraphs>
  <Slides>28</Slides>
  <Notes>6</Notes>
  <HiddenSlides>0</HiddenSlides>
  <MMClips>0</MMClips>
  <ScaleCrop>false</ScaleCrop>
  <HeadingPairs>
    <vt:vector size="6" baseType="variant">
      <vt:variant>
        <vt:lpstr>Fonts Used</vt:lpstr>
      </vt:variant>
      <vt:variant>
        <vt:i4>14</vt:i4>
      </vt:variant>
      <vt:variant>
        <vt:lpstr>Theme</vt:lpstr>
      </vt:variant>
      <vt:variant>
        <vt:i4>4</vt:i4>
      </vt:variant>
      <vt:variant>
        <vt:lpstr>Slide Titles</vt:lpstr>
      </vt:variant>
      <vt:variant>
        <vt:i4>28</vt:i4>
      </vt:variant>
    </vt:vector>
  </HeadingPairs>
  <TitlesOfParts>
    <vt:vector size="46" baseType="lpstr">
      <vt:lpstr>Aptos</vt:lpstr>
      <vt:lpstr>Aptos Display</vt:lpstr>
      <vt:lpstr>Arial</vt:lpstr>
      <vt:lpstr>Calibri</vt:lpstr>
      <vt:lpstr>Courier New</vt:lpstr>
      <vt:lpstr>Open Sans</vt:lpstr>
      <vt:lpstr>Poppins</vt:lpstr>
      <vt:lpstr>Poppins </vt:lpstr>
      <vt:lpstr>Poppins Bold</vt:lpstr>
      <vt:lpstr>Poppins SemiBold</vt:lpstr>
      <vt:lpstr>Poppins-Bold</vt:lpstr>
      <vt:lpstr>Verdana</vt:lpstr>
      <vt:lpstr>Wingdings</vt:lpstr>
      <vt:lpstr>Wingdings 2</vt:lpstr>
      <vt:lpstr>1_Office Theme</vt:lpstr>
      <vt:lpstr>6_Concis</vt:lpstr>
      <vt:lpstr>2_Concis</vt:lpstr>
      <vt:lpstr>Concis</vt:lpstr>
      <vt:lpstr>PowerPoint Presentation</vt:lpstr>
      <vt:lpstr>Enabling systemic change in research assessment – from agreement to action</vt:lpstr>
      <vt:lpstr>CoARA Boost</vt:lpstr>
      <vt:lpstr>  </vt:lpstr>
      <vt:lpstr>Cascade Funding at a glance</vt:lpstr>
      <vt:lpstr>Timeline  1st Call Cascade Funding</vt:lpstr>
      <vt:lpstr>Now open! Call for Cascade Funding</vt:lpstr>
      <vt:lpstr>  </vt:lpstr>
      <vt:lpstr>Types of Projects</vt:lpstr>
      <vt:lpstr>Teaming Projects </vt:lpstr>
      <vt:lpstr>Institutional Pilot Projects </vt:lpstr>
      <vt:lpstr>Institutional Change Projects </vt:lpstr>
      <vt:lpstr>  </vt:lpstr>
      <vt:lpstr>Evaluation Criteria </vt:lpstr>
      <vt:lpstr>Evaluation Criteria </vt:lpstr>
      <vt:lpstr>Evaluation Criteria </vt:lpstr>
      <vt:lpstr>Evaluators and Evaluation Workflow </vt:lpstr>
      <vt:lpstr>Grant Management: Timeline </vt:lpstr>
      <vt:lpstr> </vt:lpstr>
      <vt:lpstr>Keep your focus on the goal</vt:lpstr>
      <vt:lpstr>Relationship to CoARA  Working Groups and National Chapters</vt:lpstr>
      <vt:lpstr>Subgrant Agreement </vt:lpstr>
      <vt:lpstr>Budget</vt:lpstr>
      <vt:lpstr>Call for Cascade Funding: Guidance</vt:lpstr>
      <vt:lpstr>PowerPoint Presentation</vt:lpstr>
      <vt:lpstr>  </vt:lpstr>
      <vt:lpstr>PowerPoint Presentation</vt:lpstr>
      <vt:lpstr>Join and engage with CoARA</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CoARA Secretariat</dc:creator>
  <cp:lastModifiedBy>Narmin Muradova</cp:lastModifiedBy>
  <cp:revision>2</cp:revision>
  <cp:lastPrinted>2024-05-31T15:12:26Z</cp:lastPrinted>
  <dcterms:created xsi:type="dcterms:W3CDTF">2024-05-22T11:29:14Z</dcterms:created>
  <dcterms:modified xsi:type="dcterms:W3CDTF">2024-06-04T13:09:23Z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0x010100135A1F712680A04A8B246E9A10D743CC</vt:lpwstr>
  </property>
  <property fmtid="{D5CDD505-2E9C-101B-9397-08002B2CF9AE}" pid="3" name="MediaServiceImageTags">
    <vt:lpwstr/>
  </property>
</Properties>
</file>